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4"/>
  </p:sldMasterIdLst>
  <p:notesMasterIdLst>
    <p:notesMasterId r:id="rId23"/>
  </p:notesMasterIdLst>
  <p:handoutMasterIdLst>
    <p:handoutMasterId r:id="rId24"/>
  </p:handoutMasterIdLst>
  <p:sldIdLst>
    <p:sldId id="256" r:id="rId5"/>
    <p:sldId id="275" r:id="rId6"/>
    <p:sldId id="287" r:id="rId7"/>
    <p:sldId id="261" r:id="rId8"/>
    <p:sldId id="263" r:id="rId9"/>
    <p:sldId id="284" r:id="rId10"/>
    <p:sldId id="264" r:id="rId11"/>
    <p:sldId id="277" r:id="rId12"/>
    <p:sldId id="266" r:id="rId13"/>
    <p:sldId id="285" r:id="rId14"/>
    <p:sldId id="268" r:id="rId15"/>
    <p:sldId id="276" r:id="rId16"/>
    <p:sldId id="271" r:id="rId17"/>
    <p:sldId id="272" r:id="rId18"/>
    <p:sldId id="273" r:id="rId19"/>
    <p:sldId id="281" r:id="rId20"/>
    <p:sldId id="278" r:id="rId21"/>
    <p:sldId id="288" r:id="rId22"/>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orisnik" initials="K" lastIdx="2" clrIdx="0"/>
  <p:cmAuthor id="1" name="Mirjana Knezevic" initials="MK" lastIdx="12" clrIdx="1">
    <p:extLst>
      <p:ext uri="{19B8F6BF-5375-455C-9EA6-DF929625EA0E}">
        <p15:presenceInfo xmlns:p15="http://schemas.microsoft.com/office/powerpoint/2012/main" userId="S-1-5-21-3213289721-1927786710-1971543238-2777" providerId="AD"/>
      </p:ext>
    </p:extLst>
  </p:cmAuthor>
  <p:cmAuthor id="2" name="Milena Radomirovic" initials="MR" lastIdx="24" clrIdx="2">
    <p:extLst>
      <p:ext uri="{19B8F6BF-5375-455C-9EA6-DF929625EA0E}">
        <p15:presenceInfo xmlns:p15="http://schemas.microsoft.com/office/powerpoint/2012/main" userId="S-1-5-21-3213289721-1927786710-1971543238-2751" providerId="AD"/>
      </p:ext>
    </p:extLst>
  </p:cmAuthor>
  <p:cmAuthor id="3" name="Tatjana Milivojevic" initials="TM" lastIdx="13" clrIdx="3">
    <p:extLst>
      <p:ext uri="{19B8F6BF-5375-455C-9EA6-DF929625EA0E}">
        <p15:presenceInfo xmlns:p15="http://schemas.microsoft.com/office/powerpoint/2012/main" userId="S-1-5-21-3988269000-3947341290-2979681626-13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8B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89240" autoAdjust="0"/>
  </p:normalViewPr>
  <p:slideViewPr>
    <p:cSldViewPr>
      <p:cViewPr varScale="1">
        <p:scale>
          <a:sx n="104" d="100"/>
          <a:sy n="104" d="100"/>
        </p:scale>
        <p:origin x="168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G:\Gradjanski%20budzet%20primeri\gradjanski-budzet-pite-format%20NC%20250118.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mujovic\Desktop\Bud&#382;et%202020\Javna%20rasprava%202020\Prilog%202%20-%20Pomocni%20dokument%20za%20tabele%20i%20grafike.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G:\Gradjanski%20budzet%20primeri\gradjanski-budzet-pite-format%20NC%20250118.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amujovic\Desktop\Bud&#382;et%202020\Javna%20rasprava%202020\Prilog%202%20-%20Pomocni%20dokument%20za%20tabele%20i%20grafike.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G:\Gradjanski%20budzet%20primeri\gradjanski-budzet-pite-format%20NC%20250118.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amujovic\Desktop\Bud&#382;et%202020\Javna%20rasprava%202020\Prilog%202%20-%20Pomocni%20dokument%20za%20tabele%20i%20grafike.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r-Cyrl-RS" b="1"/>
              <a:t>Структура прихода и примања</a:t>
            </a:r>
            <a:endParaRPr lang="en-US" b="1"/>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182030410972855"/>
          <c:y val="0.33374478941182356"/>
          <c:w val="0.62846713498254947"/>
          <c:h val="0.5555376872008646"/>
        </c:manualLayout>
      </c:layout>
      <c:pie3DChart>
        <c:varyColors val="1"/>
        <c:dLbls>
          <c:showLegendKey val="0"/>
          <c:showVal val="0"/>
          <c:showCatName val="0"/>
          <c:showSerName val="0"/>
          <c:showPercent val="0"/>
          <c:showBubbleSize val="0"/>
          <c:showLeaderLines val="0"/>
        </c:dLbls>
      </c:pie3D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r-Cyrl-RS" b="1"/>
              <a:t>Структура планираних прихода и примања</a:t>
            </a:r>
            <a:endParaRPr lang="en-US" b="1"/>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1452863076244899"/>
          <c:y val="0.33374488188976376"/>
          <c:w val="0.62846713498254947"/>
          <c:h val="0.5555376872008646"/>
        </c:manualLayout>
      </c:layout>
      <c:pie3DChart>
        <c:varyColors val="1"/>
        <c:ser>
          <c:idx val="0"/>
          <c:order val="0"/>
          <c:explosion val="13"/>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9327-4D9E-8D7C-F6B1329C50EA}"/>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9327-4D9E-8D7C-F6B1329C50EA}"/>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9327-4D9E-8D7C-F6B1329C50EA}"/>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9327-4D9E-8D7C-F6B1329C50EA}"/>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9-9327-4D9E-8D7C-F6B1329C50EA}"/>
              </c:ext>
            </c:extLst>
          </c:dPt>
          <c:dPt>
            <c:idx val="5"/>
            <c:bubble3D val="0"/>
            <c:spPr>
              <a:solidFill>
                <a:schemeClr val="accent6"/>
              </a:solidFill>
              <a:ln w="25400">
                <a:solidFill>
                  <a:schemeClr val="lt1"/>
                </a:solidFill>
              </a:ln>
              <a:effectLst/>
              <a:sp3d contourW="25400">
                <a:contourClr>
                  <a:schemeClr val="lt1"/>
                </a:contourClr>
              </a:sp3d>
            </c:spPr>
            <c:extLst>
              <c:ext xmlns:c16="http://schemas.microsoft.com/office/drawing/2014/chart" uri="{C3380CC4-5D6E-409C-BE32-E72D297353CC}">
                <c16:uniqueId val="{0000000B-9327-4D9E-8D7C-F6B1329C50EA}"/>
              </c:ext>
            </c:extLst>
          </c:dPt>
          <c:dLbls>
            <c:dLbl>
              <c:idx val="0"/>
              <c:layout>
                <c:manualLayout>
                  <c:x val="4.2935426600180368E-3"/>
                  <c:y val="-2.7461355565848385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9327-4D9E-8D7C-F6B1329C50EA}"/>
                </c:ext>
              </c:extLst>
            </c:dLbl>
            <c:dLbl>
              <c:idx val="2"/>
              <c:layout>
                <c:manualLayout>
                  <c:x val="4.2949015040300242E-2"/>
                  <c:y val="-1.4606515362050331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9327-4D9E-8D7C-F6B1329C50EA}"/>
                </c:ext>
              </c:extLst>
            </c:dLbl>
            <c:dLbl>
              <c:idx val="4"/>
              <c:layout>
                <c:manualLayout>
                  <c:x val="-0.1865477678156178"/>
                  <c:y val="1.3032700324224178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9327-4D9E-8D7C-F6B1329C50EA}"/>
                </c:ext>
              </c:extLst>
            </c:dLbl>
            <c:dLbl>
              <c:idx val="5"/>
              <c:layout>
                <c:manualLayout>
                  <c:x val="3.9034411915767814E-2"/>
                  <c:y val="-4.0784313725490184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9327-4D9E-8D7C-F6B1329C50EA}"/>
                </c:ext>
              </c:extLst>
            </c:dLbl>
            <c:spPr>
              <a:solidFill>
                <a:sysClr val="window" lastClr="FFFFFF"/>
              </a:solidFill>
              <a:ln w="12700">
                <a:solidFill>
                  <a:sysClr val="windowText" lastClr="000000">
                    <a:lumMod val="50000"/>
                    <a:lumOff val="50000"/>
                  </a:sysClr>
                </a:solid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'Prihodi i primanja'!$C$6:$C$11</c:f>
              <c:strCache>
                <c:ptCount val="6"/>
                <c:pt idx="0">
                  <c:v>Poreski prihodi </c:v>
                </c:pt>
                <c:pt idx="1">
                  <c:v>Transferi </c:v>
                </c:pt>
                <c:pt idx="2">
                  <c:v>Prihodi od imovine </c:v>
                </c:pt>
                <c:pt idx="3">
                  <c:v>Prihodi od prodaje dobara i usluga </c:v>
                </c:pt>
                <c:pt idx="4">
                  <c:v>Prihodi od prodaje zemljišta </c:v>
                </c:pt>
                <c:pt idx="5">
                  <c:v>Prihodi od domaćih zaduživanja </c:v>
                </c:pt>
              </c:strCache>
            </c:strRef>
          </c:cat>
          <c:val>
            <c:numRef>
              <c:f>'Prihodi i primanja'!$D$6:$D$11</c:f>
              <c:numCache>
                <c:formatCode>General</c:formatCode>
                <c:ptCount val="6"/>
                <c:pt idx="0">
                  <c:v>272</c:v>
                </c:pt>
                <c:pt idx="1">
                  <c:v>505</c:v>
                </c:pt>
                <c:pt idx="2">
                  <c:v>4.8</c:v>
                </c:pt>
                <c:pt idx="3">
                  <c:v>28</c:v>
                </c:pt>
                <c:pt idx="4">
                  <c:v>21</c:v>
                </c:pt>
                <c:pt idx="5">
                  <c:v>30</c:v>
                </c:pt>
              </c:numCache>
            </c:numRef>
          </c:val>
          <c:extLst>
            <c:ext xmlns:c16="http://schemas.microsoft.com/office/drawing/2014/chart" uri="{C3380CC4-5D6E-409C-BE32-E72D297353CC}">
              <c16:uniqueId val="{0000000C-9327-4D9E-8D7C-F6B1329C50EA}"/>
            </c:ext>
          </c:extLst>
        </c:ser>
        <c:dLbls>
          <c:showLegendKey val="0"/>
          <c:showVal val="0"/>
          <c:showCatName val="0"/>
          <c:showSerName val="0"/>
          <c:showPercent val="0"/>
          <c:showBubbleSize val="0"/>
          <c:showLeaderLines val="0"/>
        </c:dLbls>
      </c:pie3D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r-Cyrl-RS" b="1"/>
              <a:t>Структура расхода и издатака</a:t>
            </a:r>
            <a:endParaRPr lang="en-US" b="1"/>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3712750081894612"/>
          <c:y val="0.31178409757603831"/>
          <c:w val="0.53601721202415187"/>
          <c:h val="0.47396905974988418"/>
        </c:manualLayout>
      </c:layout>
      <c:pie3DChart>
        <c:varyColors val="1"/>
        <c:dLbls>
          <c:showLegendKey val="0"/>
          <c:showVal val="0"/>
          <c:showCatName val="0"/>
          <c:showSerName val="0"/>
          <c:showPercent val="0"/>
          <c:showBubbleSize val="0"/>
          <c:showLeaderLines val="0"/>
        </c:dLbls>
      </c:pie3D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r-Cyrl-RS" b="1"/>
              <a:t>Структура планираних расхода и издатака</a:t>
            </a:r>
            <a:endParaRPr lang="en-US" b="1"/>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3712750081894612"/>
          <c:y val="0.31178409757603831"/>
          <c:w val="0.53601721202415187"/>
          <c:h val="0.47396905974988418"/>
        </c:manualLayout>
      </c:layout>
      <c:pie3DChart>
        <c:varyColors val="1"/>
        <c:ser>
          <c:idx val="0"/>
          <c:order val="0"/>
          <c:explosion val="15"/>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AB53-45A0-92CD-FE9F5621CF88}"/>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AB53-45A0-92CD-FE9F5621CF88}"/>
              </c:ext>
            </c:extLst>
          </c:dPt>
          <c:dPt>
            <c:idx val="2"/>
            <c:bubble3D val="0"/>
            <c:explosion val="3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AB53-45A0-92CD-FE9F5621CF88}"/>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AB53-45A0-92CD-FE9F5621CF88}"/>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9-AB53-45A0-92CD-FE9F5621CF88}"/>
              </c:ext>
            </c:extLst>
          </c:dPt>
          <c:dPt>
            <c:idx val="5"/>
            <c:bubble3D val="0"/>
            <c:spPr>
              <a:solidFill>
                <a:schemeClr val="accent6"/>
              </a:solidFill>
              <a:ln w="25400">
                <a:solidFill>
                  <a:schemeClr val="lt1"/>
                </a:solidFill>
              </a:ln>
              <a:effectLst/>
              <a:sp3d contourW="25400">
                <a:contourClr>
                  <a:schemeClr val="lt1"/>
                </a:contourClr>
              </a:sp3d>
            </c:spPr>
            <c:extLst>
              <c:ext xmlns:c16="http://schemas.microsoft.com/office/drawing/2014/chart" uri="{C3380CC4-5D6E-409C-BE32-E72D297353CC}">
                <c16:uniqueId val="{0000000B-AB53-45A0-92CD-FE9F5621CF88}"/>
              </c:ext>
            </c:extLst>
          </c:dPt>
          <c:dPt>
            <c:idx val="6"/>
            <c:bubble3D val="0"/>
            <c:spPr>
              <a:solidFill>
                <a:schemeClr val="accent1">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D-AB53-45A0-92CD-FE9F5621CF88}"/>
              </c:ext>
            </c:extLst>
          </c:dPt>
          <c:dPt>
            <c:idx val="7"/>
            <c:bubble3D val="0"/>
            <c:spPr>
              <a:solidFill>
                <a:schemeClr val="accent2">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F-AB53-45A0-92CD-FE9F5621CF88}"/>
              </c:ext>
            </c:extLst>
          </c:dPt>
          <c:dLbls>
            <c:dLbl>
              <c:idx val="0"/>
              <c:layout>
                <c:manualLayout>
                  <c:x val="0.10888546481766821"/>
                  <c:y val="-8.4705882352941173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AB53-45A0-92CD-FE9F5621CF88}"/>
                </c:ext>
              </c:extLst>
            </c:dLbl>
            <c:dLbl>
              <c:idx val="1"/>
              <c:layout>
                <c:manualLayout>
                  <c:x val="3.6979969183359017E-2"/>
                  <c:y val="0.1380392156862745"/>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AB53-45A0-92CD-FE9F5621CF88}"/>
                </c:ext>
              </c:extLst>
            </c:dLbl>
            <c:dLbl>
              <c:idx val="2"/>
              <c:layout>
                <c:manualLayout>
                  <c:x val="-8.4232152028762192E-2"/>
                  <c:y val="2.5098039215686273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AB53-45A0-92CD-FE9F5621CF88}"/>
                </c:ext>
              </c:extLst>
            </c:dLbl>
            <c:dLbl>
              <c:idx val="3"/>
              <c:layout>
                <c:manualLayout>
                  <c:x val="-8.6286594761171037E-2"/>
                  <c:y val="3.7647058823529408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AB53-45A0-92CD-FE9F5621CF88}"/>
                </c:ext>
              </c:extLst>
            </c:dLbl>
            <c:dLbl>
              <c:idx val="4"/>
              <c:layout>
                <c:manualLayout>
                  <c:x val="-4.3143297380585519E-2"/>
                  <c:y val="-3.7647058823529408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AB53-45A0-92CD-FE9F5621CF88}"/>
                </c:ext>
              </c:extLst>
            </c:dLbl>
            <c:dLbl>
              <c:idx val="5"/>
              <c:layout>
                <c:manualLayout>
                  <c:x val="-7.3959938366718034E-2"/>
                  <c:y val="-0.12862745098039219"/>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AB53-45A0-92CD-FE9F5621CF88}"/>
                </c:ext>
              </c:extLst>
            </c:dLbl>
            <c:dLbl>
              <c:idx val="6"/>
              <c:layout>
                <c:manualLayout>
                  <c:x val="-6.1633281972265025E-3"/>
                  <c:y val="-0.1286274509803921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D-AB53-45A0-92CD-FE9F5621CF88}"/>
                </c:ext>
              </c:extLst>
            </c:dLbl>
            <c:dLbl>
              <c:idx val="7"/>
              <c:layout>
                <c:manualLayout>
                  <c:x val="7.6014381099126865E-2"/>
                  <c:y val="-0.10980392156862746"/>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F-AB53-45A0-92CD-FE9F5621CF88}"/>
                </c:ext>
              </c:extLst>
            </c:dLbl>
            <c:spPr>
              <a:solidFill>
                <a:sysClr val="window" lastClr="FFFFFF"/>
              </a:solidFill>
              <a:ln w="12700">
                <a:solidFill>
                  <a:sysClr val="windowText" lastClr="000000">
                    <a:lumMod val="65000"/>
                    <a:lumOff val="35000"/>
                  </a:sysClr>
                </a:solid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'Rashodi i izdaci'!$C$6:$C$13</c:f>
              <c:strCache>
                <c:ptCount val="8"/>
                <c:pt idx="0">
                  <c:v>расходи за запослене</c:v>
                </c:pt>
                <c:pt idx="1">
                  <c:v>коришћење услуга и роба</c:v>
                </c:pt>
                <c:pt idx="2">
                  <c:v>субвенције</c:v>
                </c:pt>
                <c:pt idx="3">
                  <c:v>дотације и трансфери</c:v>
                </c:pt>
                <c:pt idx="4">
                  <c:v>социјална помоћ</c:v>
                </c:pt>
                <c:pt idx="5">
                  <c:v>остали расходи</c:v>
                </c:pt>
                <c:pt idx="6">
                  <c:v>капитални издаци</c:v>
                </c:pt>
                <c:pt idx="7">
                  <c:v>средства резерве </c:v>
                </c:pt>
              </c:strCache>
            </c:strRef>
          </c:cat>
          <c:val>
            <c:numRef>
              <c:f>'Rashodi i izdaci'!$D$6:$D$13</c:f>
              <c:numCache>
                <c:formatCode>General</c:formatCode>
                <c:ptCount val="8"/>
                <c:pt idx="0">
                  <c:v>190</c:v>
                </c:pt>
                <c:pt idx="1">
                  <c:v>248</c:v>
                </c:pt>
                <c:pt idx="2">
                  <c:v>45</c:v>
                </c:pt>
                <c:pt idx="3">
                  <c:v>124</c:v>
                </c:pt>
                <c:pt idx="4">
                  <c:v>11.8</c:v>
                </c:pt>
                <c:pt idx="5">
                  <c:v>38</c:v>
                </c:pt>
                <c:pt idx="6">
                  <c:v>159</c:v>
                </c:pt>
                <c:pt idx="7">
                  <c:v>23</c:v>
                </c:pt>
              </c:numCache>
            </c:numRef>
          </c:val>
          <c:extLst>
            <c:ext xmlns:c16="http://schemas.microsoft.com/office/drawing/2014/chart" uri="{C3380CC4-5D6E-409C-BE32-E72D297353CC}">
              <c16:uniqueId val="{00000010-AB53-45A0-92CD-FE9F5621CF88}"/>
            </c:ext>
          </c:extLst>
        </c:ser>
        <c:dLbls>
          <c:showLegendKey val="0"/>
          <c:showVal val="0"/>
          <c:showCatName val="0"/>
          <c:showSerName val="0"/>
          <c:showPercent val="0"/>
          <c:showBubbleSize val="0"/>
          <c:showLeaderLines val="0"/>
        </c:dLbls>
      </c:pie3D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31607629427792916"/>
          <c:y val="0.3758994708994709"/>
          <c:w val="0.40236148955495005"/>
          <c:h val="0.36484126984126986"/>
        </c:manualLayout>
      </c:layout>
      <c:pie3DChart>
        <c:varyColors val="1"/>
        <c:dLbls>
          <c:showLegendKey val="0"/>
          <c:showVal val="0"/>
          <c:showCatName val="0"/>
          <c:showSerName val="0"/>
          <c:showPercent val="0"/>
          <c:showBubbleSize val="0"/>
          <c:showLeaderLines val="0"/>
        </c:dLbls>
      </c:pie3DChart>
      <c:spPr>
        <a:noFill/>
        <a:ln w="25400">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31607629427792916"/>
          <c:y val="0.3758994708994709"/>
          <c:w val="0.40236148955495005"/>
          <c:h val="0.36484126984126986"/>
        </c:manualLayout>
      </c:layout>
      <c:pie3DChart>
        <c:varyColors val="1"/>
        <c:ser>
          <c:idx val="0"/>
          <c:order val="0"/>
          <c:explosion val="9"/>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A1E5-4571-9F95-24F887FBA5C4}"/>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A1E5-4571-9F95-24F887FBA5C4}"/>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A1E5-4571-9F95-24F887FBA5C4}"/>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A1E5-4571-9F95-24F887FBA5C4}"/>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9-A1E5-4571-9F95-24F887FBA5C4}"/>
              </c:ext>
            </c:extLst>
          </c:dPt>
          <c:dPt>
            <c:idx val="5"/>
            <c:bubble3D val="0"/>
            <c:spPr>
              <a:solidFill>
                <a:schemeClr val="accent6"/>
              </a:solidFill>
              <a:ln w="25400">
                <a:solidFill>
                  <a:schemeClr val="lt1"/>
                </a:solidFill>
              </a:ln>
              <a:effectLst/>
              <a:sp3d contourW="25400">
                <a:contourClr>
                  <a:schemeClr val="lt1"/>
                </a:contourClr>
              </a:sp3d>
            </c:spPr>
            <c:extLst>
              <c:ext xmlns:c16="http://schemas.microsoft.com/office/drawing/2014/chart" uri="{C3380CC4-5D6E-409C-BE32-E72D297353CC}">
                <c16:uniqueId val="{0000000B-A1E5-4571-9F95-24F887FBA5C4}"/>
              </c:ext>
            </c:extLst>
          </c:dPt>
          <c:dPt>
            <c:idx val="6"/>
            <c:bubble3D val="0"/>
            <c:spPr>
              <a:solidFill>
                <a:schemeClr val="accent1">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D-A1E5-4571-9F95-24F887FBA5C4}"/>
              </c:ext>
            </c:extLst>
          </c:dPt>
          <c:dPt>
            <c:idx val="7"/>
            <c:bubble3D val="0"/>
            <c:spPr>
              <a:solidFill>
                <a:schemeClr val="accent2">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F-A1E5-4571-9F95-24F887FBA5C4}"/>
              </c:ext>
            </c:extLst>
          </c:dPt>
          <c:dPt>
            <c:idx val="8"/>
            <c:bubble3D val="0"/>
            <c:spPr>
              <a:solidFill>
                <a:schemeClr val="accent3">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1-A1E5-4571-9F95-24F887FBA5C4}"/>
              </c:ext>
            </c:extLst>
          </c:dPt>
          <c:dPt>
            <c:idx val="9"/>
            <c:bubble3D val="0"/>
            <c:spPr>
              <a:solidFill>
                <a:schemeClr val="accent4">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3-A1E5-4571-9F95-24F887FBA5C4}"/>
              </c:ext>
            </c:extLst>
          </c:dPt>
          <c:dPt>
            <c:idx val="10"/>
            <c:bubble3D val="0"/>
            <c:spPr>
              <a:solidFill>
                <a:schemeClr val="accent5">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5-A1E5-4571-9F95-24F887FBA5C4}"/>
              </c:ext>
            </c:extLst>
          </c:dPt>
          <c:dPt>
            <c:idx val="11"/>
            <c:bubble3D val="0"/>
            <c:spPr>
              <a:solidFill>
                <a:schemeClr val="accent6">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7-A1E5-4571-9F95-24F887FBA5C4}"/>
              </c:ext>
            </c:extLst>
          </c:dPt>
          <c:dPt>
            <c:idx val="12"/>
            <c:bubble3D val="0"/>
            <c:spPr>
              <a:solidFill>
                <a:schemeClr val="accent1">
                  <a:lumMod val="80000"/>
                  <a:lumOff val="2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9-A1E5-4571-9F95-24F887FBA5C4}"/>
              </c:ext>
            </c:extLst>
          </c:dPt>
          <c:dPt>
            <c:idx val="13"/>
            <c:bubble3D val="0"/>
            <c:spPr>
              <a:solidFill>
                <a:schemeClr val="accent2">
                  <a:lumMod val="80000"/>
                  <a:lumOff val="2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B-A1E5-4571-9F95-24F887FBA5C4}"/>
              </c:ext>
            </c:extLst>
          </c:dPt>
          <c:dPt>
            <c:idx val="14"/>
            <c:bubble3D val="0"/>
            <c:spPr>
              <a:solidFill>
                <a:schemeClr val="accent3">
                  <a:lumMod val="80000"/>
                  <a:lumOff val="2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D-A1E5-4571-9F95-24F887FBA5C4}"/>
              </c:ext>
            </c:extLst>
          </c:dPt>
          <c:dPt>
            <c:idx val="15"/>
            <c:bubble3D val="0"/>
            <c:spPr>
              <a:solidFill>
                <a:schemeClr val="accent4">
                  <a:lumMod val="80000"/>
                  <a:lumOff val="2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F-A1E5-4571-9F95-24F887FBA5C4}"/>
              </c:ext>
            </c:extLst>
          </c:dPt>
          <c:dPt>
            <c:idx val="16"/>
            <c:bubble3D val="0"/>
            <c:spPr>
              <a:solidFill>
                <a:schemeClr val="accent5">
                  <a:lumMod val="80000"/>
                  <a:lumOff val="2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21-A1E5-4571-9F95-24F887FBA5C4}"/>
              </c:ext>
            </c:extLst>
          </c:dPt>
          <c:dLbls>
            <c:dLbl>
              <c:idx val="0"/>
              <c:layout>
                <c:manualLayout>
                  <c:x val="-7.2661217075386678E-3"/>
                  <c:y val="-0.1878306878306878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A1E5-4571-9F95-24F887FBA5C4}"/>
                </c:ext>
              </c:extLst>
            </c:dLbl>
            <c:dLbl>
              <c:idx val="1"/>
              <c:layout>
                <c:manualLayout>
                  <c:x val="0.12170753860127158"/>
                  <c:y val="-0.28835978835978837"/>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A1E5-4571-9F95-24F887FBA5C4}"/>
                </c:ext>
              </c:extLst>
            </c:dLbl>
            <c:dLbl>
              <c:idx val="2"/>
              <c:layout>
                <c:manualLayout>
                  <c:x val="0.15258855585831049"/>
                  <c:y val="-0.17195767195767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A1E5-4571-9F95-24F887FBA5C4}"/>
                </c:ext>
              </c:extLst>
            </c:dLbl>
            <c:dLbl>
              <c:idx val="3"/>
              <c:layout>
                <c:manualLayout>
                  <c:x val="0.15622161671207993"/>
                  <c:y val="-6.8783068783068779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A1E5-4571-9F95-24F887FBA5C4}"/>
                </c:ext>
              </c:extLst>
            </c:dLbl>
            <c:dLbl>
              <c:idx val="4"/>
              <c:layout>
                <c:manualLayout>
                  <c:x val="0.10535876475930972"/>
                  <c:y val="1.0582010582010581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A1E5-4571-9F95-24F887FBA5C4}"/>
                </c:ext>
              </c:extLst>
            </c:dLbl>
            <c:dLbl>
              <c:idx val="5"/>
              <c:layout>
                <c:manualLayout>
                  <c:x val="5.8128973660308808E-2"/>
                  <c:y val="3.1746031746031744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A1E5-4571-9F95-24F887FBA5C4}"/>
                </c:ext>
              </c:extLst>
            </c:dLbl>
            <c:dLbl>
              <c:idx val="6"/>
              <c:layout>
                <c:manualLayout>
                  <c:x val="0.10899182561307902"/>
                  <c:y val="0.140211640211640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D-A1E5-4571-9F95-24F887FBA5C4}"/>
                </c:ext>
              </c:extLst>
            </c:dLbl>
            <c:dLbl>
              <c:idx val="7"/>
              <c:layout>
                <c:manualLayout>
                  <c:x val="-5.4495912806539508E-3"/>
                  <c:y val="0.13142628004832718"/>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F-A1E5-4571-9F95-24F887FBA5C4}"/>
                </c:ext>
              </c:extLst>
            </c:dLbl>
            <c:dLbl>
              <c:idx val="8"/>
              <c:layout>
                <c:manualLayout>
                  <c:x val="-0.192552225249773"/>
                  <c:y val="0.12698412698412678"/>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1-A1E5-4571-9F95-24F887FBA5C4}"/>
                </c:ext>
              </c:extLst>
            </c:dLbl>
            <c:dLbl>
              <c:idx val="9"/>
              <c:layout>
                <c:manualLayout>
                  <c:x val="-0.23069936421435058"/>
                  <c:y val="0.12169312169312159"/>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3-A1E5-4571-9F95-24F887FBA5C4}"/>
                </c:ext>
              </c:extLst>
            </c:dLbl>
            <c:dLbl>
              <c:idx val="10"/>
              <c:layout>
                <c:manualLayout>
                  <c:x val="-0.22524977293369663"/>
                  <c:y val="5.5555555555555552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5-A1E5-4571-9F95-24F887FBA5C4}"/>
                </c:ext>
              </c:extLst>
            </c:dLbl>
            <c:dLbl>
              <c:idx val="11"/>
              <c:layout>
                <c:manualLayout>
                  <c:x val="-0.17801998183469572"/>
                  <c:y val="7.9365079365079361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7-A1E5-4571-9F95-24F887FBA5C4}"/>
                </c:ext>
              </c:extLst>
            </c:dLbl>
            <c:dLbl>
              <c:idx val="12"/>
              <c:layout>
                <c:manualLayout>
                  <c:x val="-0.16530426884650318"/>
                  <c:y val="-3.968253968253968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9-A1E5-4571-9F95-24F887FBA5C4}"/>
                </c:ext>
              </c:extLst>
            </c:dLbl>
            <c:dLbl>
              <c:idx val="13"/>
              <c:layout>
                <c:manualLayout>
                  <c:x val="-0.20708446866485014"/>
                  <c:y val="-1.8518518518518566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B-A1E5-4571-9F95-24F887FBA5C4}"/>
                </c:ext>
              </c:extLst>
            </c:dLbl>
            <c:dLbl>
              <c:idx val="14"/>
              <c:layout>
                <c:manualLayout>
                  <c:x val="-0.24704813805631246"/>
                  <c:y val="-0.10317460317460317"/>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D-A1E5-4571-9F95-24F887FBA5C4}"/>
                </c:ext>
              </c:extLst>
            </c:dLbl>
            <c:dLbl>
              <c:idx val="15"/>
              <c:layout>
                <c:manualLayout>
                  <c:x val="-0.11444141689373298"/>
                  <c:y val="-0.2169312169312169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F-A1E5-4571-9F95-24F887FBA5C4}"/>
                </c:ext>
              </c:extLst>
            </c:dLbl>
            <c:dLbl>
              <c:idx val="16"/>
              <c:layout>
                <c:manualLayout>
                  <c:x val="3.4514078110808359E-2"/>
                  <c:y val="-0.1984126984126984"/>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21-A1E5-4571-9F95-24F887FBA5C4}"/>
                </c:ext>
              </c:extLst>
            </c:dLbl>
            <c:spPr>
              <a:solidFill>
                <a:sysClr val="window" lastClr="FFFFFF"/>
              </a:solidFill>
              <a:ln w="12700">
                <a:solidFill>
                  <a:sysClr val="windowText" lastClr="000000">
                    <a:lumMod val="65000"/>
                    <a:lumOff val="35000"/>
                  </a:sysClr>
                </a:solidFill>
              </a:ln>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Programi!$D$5:$D$21</c:f>
              <c:strCache>
                <c:ptCount val="17"/>
                <c:pt idx="0">
                  <c:v>СТАНОВАЊЕ, УРБАНИЗАМ И ПРОСТОРНО ПЛАНИРАЊЕ</c:v>
                </c:pt>
                <c:pt idx="1">
                  <c:v> КОМУНАЛНЕ ДЕЛАТНОСТИ </c:v>
                </c:pt>
                <c:pt idx="2">
                  <c:v>ЛОКАЛНИ ЕКОНОМСКИ РАЗВОЈ </c:v>
                </c:pt>
                <c:pt idx="3">
                  <c:v>РАЗВОЈ ТУРИЗМА</c:v>
                </c:pt>
                <c:pt idx="4">
                  <c:v>ПОЉОПРИВРЕДА И РУРАЛНИ РАЗВОЈ</c:v>
                </c:pt>
                <c:pt idx="5">
                  <c:v> ЗАШТИТА ЖИВОТНЕ СРЕДИНЕ</c:v>
                </c:pt>
                <c:pt idx="6">
                  <c:v>ОРГАНИЗАЦИЈА САОБРАЋАЈА И САОБРАЋАЈНА ИНФРАСТРУКТУРА</c:v>
                </c:pt>
                <c:pt idx="7">
                  <c:v>Предшколско васпитање и образовање</c:v>
                </c:pt>
                <c:pt idx="8">
                  <c:v>Основно образовање И ВАСПИТАЊЕ</c:v>
                </c:pt>
                <c:pt idx="9">
                  <c:v>Средње образовање И ВАСПИТАЊЕ</c:v>
                </c:pt>
                <c:pt idx="10">
                  <c:v>СОЦИЈАЛНА И ДЕЧИЈА ЗАШТИТА </c:v>
                </c:pt>
                <c:pt idx="11">
                  <c:v>ЗДРАВСТВЕНА ЗАШТИТА</c:v>
                </c:pt>
                <c:pt idx="12">
                  <c:v>Развој културе и информисања</c:v>
                </c:pt>
                <c:pt idx="13">
                  <c:v>Развој спорта и омладине</c:v>
                </c:pt>
                <c:pt idx="14">
                  <c:v>ОПШТЕ УСЛУГЕ ЛОКАЛНЕ САМОУПРАВЕ</c:v>
                </c:pt>
                <c:pt idx="15">
                  <c:v>ПОЛИТИЧКИ СИСТЕМ ЛОКАЛНЕ САМОУПРАВЕ</c:v>
                </c:pt>
                <c:pt idx="16">
                  <c:v>ЕНЕРГЕТСКА ЕФИКАСНОСТ И ОБНОВЉИВИ ИЗВОРИ ЕНЕРГИЈЕ</c:v>
                </c:pt>
              </c:strCache>
            </c:strRef>
          </c:cat>
          <c:val>
            <c:numRef>
              <c:f>Programi!$E$5:$E$21</c:f>
              <c:numCache>
                <c:formatCode>General</c:formatCode>
                <c:ptCount val="17"/>
                <c:pt idx="0">
                  <c:v>8</c:v>
                </c:pt>
                <c:pt idx="1">
                  <c:v>145.5</c:v>
                </c:pt>
                <c:pt idx="2">
                  <c:v>4</c:v>
                </c:pt>
                <c:pt idx="3">
                  <c:v>91.2</c:v>
                </c:pt>
                <c:pt idx="4">
                  <c:v>41</c:v>
                </c:pt>
                <c:pt idx="5">
                  <c:v>18</c:v>
                </c:pt>
                <c:pt idx="6">
                  <c:v>122.5</c:v>
                </c:pt>
                <c:pt idx="7">
                  <c:v>132</c:v>
                </c:pt>
                <c:pt idx="8">
                  <c:v>83</c:v>
                </c:pt>
                <c:pt idx="9">
                  <c:v>16</c:v>
                </c:pt>
                <c:pt idx="10">
                  <c:v>53</c:v>
                </c:pt>
                <c:pt idx="11">
                  <c:v>10</c:v>
                </c:pt>
                <c:pt idx="12">
                  <c:v>51</c:v>
                </c:pt>
                <c:pt idx="13">
                  <c:v>32.5</c:v>
                </c:pt>
                <c:pt idx="14">
                  <c:v>225.6</c:v>
                </c:pt>
                <c:pt idx="15">
                  <c:v>25.8</c:v>
                </c:pt>
                <c:pt idx="16">
                  <c:v>0</c:v>
                </c:pt>
              </c:numCache>
            </c:numRef>
          </c:val>
          <c:extLst>
            <c:ext xmlns:c16="http://schemas.microsoft.com/office/drawing/2014/chart" uri="{C3380CC4-5D6E-409C-BE32-E72D297353CC}">
              <c16:uniqueId val="{00000022-A1E5-4571-9F95-24F887FBA5C4}"/>
            </c:ext>
          </c:extLst>
        </c:ser>
        <c:dLbls>
          <c:showLegendKey val="0"/>
          <c:showVal val="0"/>
          <c:showCatName val="0"/>
          <c:showSerName val="0"/>
          <c:showPercent val="0"/>
          <c:showBubbleSize val="0"/>
          <c:showLeaderLines val="0"/>
        </c:dLbls>
      </c:pie3D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15701C-9177-4F63-BC4A-2A3F58667EEF}" type="doc">
      <dgm:prSet loTypeId="urn:microsoft.com/office/officeart/2009/3/layout/CircleRelationship" loCatId="relationship" qsTypeId="urn:microsoft.com/office/officeart/2005/8/quickstyle/simple1" qsCatId="simple" csTypeId="urn:microsoft.com/office/officeart/2005/8/colors/accent1_2" csCatId="accent1" phldr="1"/>
      <dgm:spPr/>
      <dgm:t>
        <a:bodyPr/>
        <a:lstStyle/>
        <a:p>
          <a:endParaRPr lang="en-US"/>
        </a:p>
      </dgm:t>
    </dgm:pt>
    <dgm:pt modelId="{BDD04F37-85A8-4736-987B-C65A16E753DF}">
      <dgm:prSet phldrT="[Text]" custT="1"/>
      <dgm:spPr>
        <a:solidFill>
          <a:srgbClr val="00B050"/>
        </a:solidFill>
      </dgm:spPr>
      <dgm:t>
        <a:bodyPr/>
        <a:lstStyle/>
        <a:p>
          <a:r>
            <a:rPr lang="sr-Latn-RS" sz="1600" dirty="0"/>
            <a:t>Opštinska uprava </a:t>
          </a:r>
        </a:p>
        <a:p>
          <a:r>
            <a:rPr lang="sr-Latn-RS" sz="1600" dirty="0"/>
            <a:t>Predsednik </a:t>
          </a:r>
        </a:p>
        <a:p>
          <a:r>
            <a:rPr lang="sr-Latn-RS" sz="1600" dirty="0"/>
            <a:t>Opštinsko veće</a:t>
          </a:r>
        </a:p>
        <a:p>
          <a:r>
            <a:rPr lang="sr-Latn-RS" sz="1600" dirty="0"/>
            <a:t>Skupština opštine </a:t>
          </a:r>
        </a:p>
      </dgm:t>
    </dgm:pt>
    <dgm:pt modelId="{5EF0D46A-B998-45D9-BE84-B88288A3455A}" type="parTrans" cxnId="{8132406A-FEC2-47D3-92A5-198F9BF4DB6B}">
      <dgm:prSet/>
      <dgm:spPr/>
      <dgm:t>
        <a:bodyPr/>
        <a:lstStyle/>
        <a:p>
          <a:endParaRPr lang="en-US"/>
        </a:p>
      </dgm:t>
    </dgm:pt>
    <dgm:pt modelId="{D3D7414D-A0EC-4776-9C1B-2828FCAA13DF}" type="sibTrans" cxnId="{8132406A-FEC2-47D3-92A5-198F9BF4DB6B}">
      <dgm:prSet/>
      <dgm:spPr/>
      <dgm:t>
        <a:bodyPr/>
        <a:lstStyle/>
        <a:p>
          <a:endParaRPr lang="en-US"/>
        </a:p>
      </dgm:t>
    </dgm:pt>
    <dgm:pt modelId="{C8F2A349-D54D-4B85-BD78-BA70A66CB9EA}">
      <dgm:prSet phldrT="[Text]" custT="1"/>
      <dgm:spPr>
        <a:solidFill>
          <a:srgbClr val="FFC000"/>
        </a:solidFill>
      </dgm:spPr>
      <dgm:t>
        <a:bodyPr/>
        <a:lstStyle/>
        <a:p>
          <a:endParaRPr lang="sr-Latn-RS" sz="1100" dirty="0">
            <a:solidFill>
              <a:schemeClr val="accent1">
                <a:lumMod val="75000"/>
              </a:schemeClr>
            </a:solidFill>
          </a:endParaRPr>
        </a:p>
        <a:p>
          <a:endParaRPr lang="sr-Latn-RS" sz="1100" dirty="0">
            <a:solidFill>
              <a:schemeClr val="accent1">
                <a:lumMod val="75000"/>
              </a:schemeClr>
            </a:solidFill>
          </a:endParaRPr>
        </a:p>
        <a:p>
          <a:r>
            <a:rPr lang="sr-Latn-RS" sz="1100" dirty="0">
              <a:solidFill>
                <a:schemeClr val="accent1">
                  <a:lumMod val="75000"/>
                </a:schemeClr>
              </a:solidFill>
            </a:rPr>
            <a:t>Predškolska ustanova</a:t>
          </a:r>
        </a:p>
        <a:p>
          <a:r>
            <a:rPr lang="sr-Latn-RS" sz="1100" dirty="0">
              <a:solidFill>
                <a:schemeClr val="accent1">
                  <a:lumMod val="75000"/>
                </a:schemeClr>
              </a:solidFill>
            </a:rPr>
            <a:t>Mesna zajednice</a:t>
          </a:r>
        </a:p>
        <a:p>
          <a:r>
            <a:rPr lang="sr-Latn-RS" sz="1100" dirty="0">
              <a:solidFill>
                <a:schemeClr val="accent1">
                  <a:lumMod val="75000"/>
                </a:schemeClr>
              </a:solidFill>
            </a:rPr>
            <a:t>Ustanove kulture</a:t>
          </a:r>
        </a:p>
        <a:p>
          <a:r>
            <a:rPr lang="sr-Latn-RS" sz="1100" dirty="0">
              <a:solidFill>
                <a:schemeClr val="accent1">
                  <a:lumMod val="75000"/>
                </a:schemeClr>
              </a:solidFill>
            </a:rPr>
            <a:t>Ustanova za sport </a:t>
          </a:r>
        </a:p>
        <a:p>
          <a:r>
            <a:rPr lang="sr-Latn-RS" sz="1100" dirty="0">
              <a:solidFill>
                <a:schemeClr val="accent1">
                  <a:lumMod val="75000"/>
                </a:schemeClr>
              </a:solidFill>
            </a:rPr>
            <a:t>Turistička organizacija </a:t>
          </a:r>
        </a:p>
        <a:p>
          <a:r>
            <a:rPr lang="sr-Latn-RS" sz="1100" dirty="0">
              <a:solidFill>
                <a:schemeClr val="accent1">
                  <a:lumMod val="75000"/>
                </a:schemeClr>
              </a:solidFill>
            </a:rPr>
            <a:t>Biblioteka </a:t>
          </a:r>
        </a:p>
        <a:p>
          <a:r>
            <a:rPr lang="sr-Latn-RS" sz="1100" dirty="0">
              <a:solidFill>
                <a:schemeClr val="accent1">
                  <a:lumMod val="75000"/>
                </a:schemeClr>
              </a:solidFill>
            </a:rPr>
            <a:t>
</a:t>
          </a:r>
          <a:endParaRPr lang="sr-Cyrl-RS" sz="1100" dirty="0">
            <a:solidFill>
              <a:schemeClr val="accent1">
                <a:lumMod val="75000"/>
              </a:schemeClr>
            </a:solidFill>
          </a:endParaRPr>
        </a:p>
      </dgm:t>
    </dgm:pt>
    <dgm:pt modelId="{A965CD0E-CB5C-406E-AFDD-63697CFB0404}" type="parTrans" cxnId="{D9932761-9BDF-4FD0-8911-4ABD16EE8703}">
      <dgm:prSet/>
      <dgm:spPr/>
      <dgm:t>
        <a:bodyPr/>
        <a:lstStyle/>
        <a:p>
          <a:endParaRPr lang="en-US"/>
        </a:p>
      </dgm:t>
    </dgm:pt>
    <dgm:pt modelId="{FDA33D62-3016-4584-BF43-2DBBB14A066A}" type="sibTrans" cxnId="{D9932761-9BDF-4FD0-8911-4ABD16EE8703}">
      <dgm:prSet/>
      <dgm:spPr/>
      <dgm:t>
        <a:bodyPr/>
        <a:lstStyle/>
        <a:p>
          <a:endParaRPr lang="en-US"/>
        </a:p>
      </dgm:t>
    </dgm:pt>
    <dgm:pt modelId="{9621BB6C-CCFC-4987-A70A-BF11FC47FFCC}">
      <dgm:prSet phldrT="[Text]" custT="1"/>
      <dgm:spPr>
        <a:solidFill>
          <a:srgbClr val="00B0F0"/>
        </a:solidFill>
      </dgm:spPr>
      <dgm:t>
        <a:bodyPr/>
        <a:lstStyle/>
        <a:p>
          <a:r>
            <a:rPr lang="sr-Latn-RS" sz="1200" dirty="0"/>
            <a:t>Osnovne škole </a:t>
          </a:r>
        </a:p>
        <a:p>
          <a:r>
            <a:rPr lang="sr-Latn-RS" sz="1200" dirty="0"/>
            <a:t>Srednje škole</a:t>
          </a:r>
        </a:p>
        <a:p>
          <a:r>
            <a:rPr lang="sr-Latn-RS" sz="1200" dirty="0"/>
            <a:t>Dom zdravlja</a:t>
          </a:r>
        </a:p>
      </dgm:t>
    </dgm:pt>
    <dgm:pt modelId="{A38DE29F-85F5-4579-AADA-99391004BA45}" type="parTrans" cxnId="{37DBBC31-0F9C-4EEF-B983-1B1BD8728434}">
      <dgm:prSet/>
      <dgm:spPr/>
      <dgm:t>
        <a:bodyPr/>
        <a:lstStyle/>
        <a:p>
          <a:endParaRPr lang="en-US"/>
        </a:p>
      </dgm:t>
    </dgm:pt>
    <dgm:pt modelId="{26D4FA14-60D5-40E5-B665-764CA26A018F}" type="sibTrans" cxnId="{37DBBC31-0F9C-4EEF-B983-1B1BD8728434}">
      <dgm:prSet/>
      <dgm:spPr/>
      <dgm:t>
        <a:bodyPr/>
        <a:lstStyle/>
        <a:p>
          <a:endParaRPr lang="en-US"/>
        </a:p>
      </dgm:t>
    </dgm:pt>
    <dgm:pt modelId="{EC086DEB-01FD-4650-84A6-3248233D6869}">
      <dgm:prSet phldrT="[Text]"/>
      <dgm:spPr/>
      <dgm:t>
        <a:bodyPr/>
        <a:lstStyle/>
        <a:p>
          <a:endParaRPr lang="en-US"/>
        </a:p>
      </dgm:t>
    </dgm:pt>
    <dgm:pt modelId="{D8E22DAB-5022-49AE-91A6-20DF1C7017B2}" type="parTrans" cxnId="{487FD65B-B6F4-4CE6-AC18-CBA1C7BC6CD8}">
      <dgm:prSet/>
      <dgm:spPr/>
      <dgm:t>
        <a:bodyPr/>
        <a:lstStyle/>
        <a:p>
          <a:endParaRPr lang="en-US"/>
        </a:p>
      </dgm:t>
    </dgm:pt>
    <dgm:pt modelId="{EBD18A8D-98B2-4C8A-B1B4-4169A0689B2C}" type="sibTrans" cxnId="{487FD65B-B6F4-4CE6-AC18-CBA1C7BC6CD8}">
      <dgm:prSet/>
      <dgm:spPr/>
      <dgm:t>
        <a:bodyPr/>
        <a:lstStyle/>
        <a:p>
          <a:endParaRPr lang="en-US"/>
        </a:p>
      </dgm:t>
    </dgm:pt>
    <dgm:pt modelId="{724C2318-F479-4174-A10E-9EC4287AD534}">
      <dgm:prSet phldrT="[Text]"/>
      <dgm:spPr/>
      <dgm:t>
        <a:bodyPr/>
        <a:lstStyle/>
        <a:p>
          <a:endParaRPr lang="en-US"/>
        </a:p>
      </dgm:t>
    </dgm:pt>
    <dgm:pt modelId="{75FF1061-0136-4D4A-8F29-8B8C5BB09E30}" type="parTrans" cxnId="{AF284A92-A842-400F-96D2-9B85FD48F842}">
      <dgm:prSet/>
      <dgm:spPr/>
      <dgm:t>
        <a:bodyPr/>
        <a:lstStyle/>
        <a:p>
          <a:endParaRPr lang="en-US"/>
        </a:p>
      </dgm:t>
    </dgm:pt>
    <dgm:pt modelId="{CF55BBF8-6284-4BA7-9983-520960D17E18}" type="sibTrans" cxnId="{AF284A92-A842-400F-96D2-9B85FD48F842}">
      <dgm:prSet/>
      <dgm:spPr/>
      <dgm:t>
        <a:bodyPr/>
        <a:lstStyle/>
        <a:p>
          <a:endParaRPr lang="en-US"/>
        </a:p>
      </dgm:t>
    </dgm:pt>
    <dgm:pt modelId="{F525C7DD-C069-4FE6-9519-29523B058512}">
      <dgm:prSet phldrT="[Text]"/>
      <dgm:spPr/>
      <dgm:t>
        <a:bodyPr/>
        <a:lstStyle/>
        <a:p>
          <a:endParaRPr lang="en-US"/>
        </a:p>
      </dgm:t>
    </dgm:pt>
    <dgm:pt modelId="{495F855C-786B-4014-ACFA-A29039643E3B}" type="parTrans" cxnId="{AF9C8EEE-81F3-442F-9504-7988DBF2C7F9}">
      <dgm:prSet/>
      <dgm:spPr/>
      <dgm:t>
        <a:bodyPr/>
        <a:lstStyle/>
        <a:p>
          <a:endParaRPr lang="en-US"/>
        </a:p>
      </dgm:t>
    </dgm:pt>
    <dgm:pt modelId="{B1936762-DD2F-4289-8425-BB02188F1FAF}" type="sibTrans" cxnId="{AF9C8EEE-81F3-442F-9504-7988DBF2C7F9}">
      <dgm:prSet/>
      <dgm:spPr/>
      <dgm:t>
        <a:bodyPr/>
        <a:lstStyle/>
        <a:p>
          <a:endParaRPr lang="en-US"/>
        </a:p>
      </dgm:t>
    </dgm:pt>
    <dgm:pt modelId="{F67C4AC6-D320-469D-8949-6AC26CBBA3A8}" type="pres">
      <dgm:prSet presAssocID="{2915701C-9177-4F63-BC4A-2A3F58667EEF}" presName="Name0" presStyleCnt="0">
        <dgm:presLayoutVars>
          <dgm:chMax val="1"/>
          <dgm:chPref val="1"/>
        </dgm:presLayoutVars>
      </dgm:prSet>
      <dgm:spPr/>
      <dgm:t>
        <a:bodyPr/>
        <a:lstStyle/>
        <a:p>
          <a:endParaRPr lang="en-US"/>
        </a:p>
      </dgm:t>
    </dgm:pt>
    <dgm:pt modelId="{36B03C56-E57D-489D-BAA9-78BCBCF466C2}" type="pres">
      <dgm:prSet presAssocID="{BDD04F37-85A8-4736-987B-C65A16E753DF}" presName="Parent" presStyleLbl="node0" presStyleIdx="0" presStyleCnt="1">
        <dgm:presLayoutVars>
          <dgm:chMax val="5"/>
          <dgm:chPref val="5"/>
        </dgm:presLayoutVars>
      </dgm:prSet>
      <dgm:spPr/>
      <dgm:t>
        <a:bodyPr/>
        <a:lstStyle/>
        <a:p>
          <a:endParaRPr lang="en-US"/>
        </a:p>
      </dgm:t>
    </dgm:pt>
    <dgm:pt modelId="{6AE34D3E-FD5D-4402-89AF-BF559D3EC92D}" type="pres">
      <dgm:prSet presAssocID="{BDD04F37-85A8-4736-987B-C65A16E753DF}" presName="Accent1" presStyleLbl="node1" presStyleIdx="0" presStyleCnt="13"/>
      <dgm:spPr>
        <a:solidFill>
          <a:srgbClr val="FFC000"/>
        </a:solidFill>
      </dgm:spPr>
    </dgm:pt>
    <dgm:pt modelId="{8EA36E17-C808-4A8F-B550-8E3BDDE3A6F4}" type="pres">
      <dgm:prSet presAssocID="{BDD04F37-85A8-4736-987B-C65A16E753DF}" presName="Accent2" presStyleLbl="node1" presStyleIdx="1" presStyleCnt="13"/>
      <dgm:spPr>
        <a:solidFill>
          <a:srgbClr val="7030A0"/>
        </a:solidFill>
      </dgm:spPr>
    </dgm:pt>
    <dgm:pt modelId="{004949FA-7FD1-4B77-A362-5945ADA91CA9}" type="pres">
      <dgm:prSet presAssocID="{BDD04F37-85A8-4736-987B-C65A16E753DF}" presName="Accent3" presStyleLbl="node1" presStyleIdx="2" presStyleCnt="13"/>
      <dgm:spPr/>
    </dgm:pt>
    <dgm:pt modelId="{26FE1052-C82D-4BB2-8303-E4D063782600}" type="pres">
      <dgm:prSet presAssocID="{BDD04F37-85A8-4736-987B-C65A16E753DF}" presName="Accent4" presStyleLbl="node1" presStyleIdx="3" presStyleCnt="13"/>
      <dgm:spPr>
        <a:solidFill>
          <a:srgbClr val="FFFF00"/>
        </a:solidFill>
      </dgm:spPr>
    </dgm:pt>
    <dgm:pt modelId="{5B5715D4-85E8-4263-BFCE-8CF5FFF5C6FE}" type="pres">
      <dgm:prSet presAssocID="{BDD04F37-85A8-4736-987B-C65A16E753DF}" presName="Accent5" presStyleLbl="node1" presStyleIdx="4" presStyleCnt="13"/>
      <dgm:spPr>
        <a:solidFill>
          <a:srgbClr val="FFFF00"/>
        </a:solidFill>
      </dgm:spPr>
    </dgm:pt>
    <dgm:pt modelId="{6384018A-26AF-4566-8127-D62355903781}" type="pres">
      <dgm:prSet presAssocID="{BDD04F37-85A8-4736-987B-C65A16E753DF}" presName="Accent6" presStyleLbl="node1" presStyleIdx="5" presStyleCnt="13"/>
      <dgm:spPr/>
    </dgm:pt>
    <dgm:pt modelId="{3D7780BF-6503-41CB-98CA-855FDE3F921D}" type="pres">
      <dgm:prSet presAssocID="{C8F2A349-D54D-4B85-BD78-BA70A66CB9EA}" presName="Child1" presStyleLbl="node1" presStyleIdx="6" presStyleCnt="13" custScaleX="154886" custScaleY="130254" custLinFactNeighborX="-22" custLinFactNeighborY="7353">
        <dgm:presLayoutVars>
          <dgm:chMax val="0"/>
          <dgm:chPref val="0"/>
        </dgm:presLayoutVars>
      </dgm:prSet>
      <dgm:spPr/>
      <dgm:t>
        <a:bodyPr/>
        <a:lstStyle/>
        <a:p>
          <a:endParaRPr lang="en-US"/>
        </a:p>
      </dgm:t>
    </dgm:pt>
    <dgm:pt modelId="{0A517365-D512-4D77-9CDF-3D337BCBA867}" type="pres">
      <dgm:prSet presAssocID="{C8F2A349-D54D-4B85-BD78-BA70A66CB9EA}" presName="Accent7" presStyleCnt="0"/>
      <dgm:spPr/>
    </dgm:pt>
    <dgm:pt modelId="{D4397D2C-6DDE-4A42-9855-5F94ADD7F1F8}" type="pres">
      <dgm:prSet presAssocID="{C8F2A349-D54D-4B85-BD78-BA70A66CB9EA}" presName="AccentHold1" presStyleLbl="node1" presStyleIdx="7" presStyleCnt="13"/>
      <dgm:spPr/>
    </dgm:pt>
    <dgm:pt modelId="{DF631D91-E916-4387-97B2-68806159FA1A}" type="pres">
      <dgm:prSet presAssocID="{C8F2A349-D54D-4B85-BD78-BA70A66CB9EA}" presName="Accent8" presStyleCnt="0"/>
      <dgm:spPr/>
    </dgm:pt>
    <dgm:pt modelId="{05F66E64-01B7-46B5-8689-BB97E0438E53}" type="pres">
      <dgm:prSet presAssocID="{C8F2A349-D54D-4B85-BD78-BA70A66CB9EA}" presName="AccentHold2" presStyleLbl="node1" presStyleIdx="8" presStyleCnt="13"/>
      <dgm:spPr>
        <a:solidFill>
          <a:srgbClr val="FF0000"/>
        </a:solidFill>
      </dgm:spPr>
    </dgm:pt>
    <dgm:pt modelId="{EE054ECB-2B3F-4C89-9A19-2C63D69076BA}" type="pres">
      <dgm:prSet presAssocID="{9621BB6C-CCFC-4987-A70A-BF11FC47FFCC}" presName="Child2" presStyleLbl="node1" presStyleIdx="9" presStyleCnt="13">
        <dgm:presLayoutVars>
          <dgm:chMax val="0"/>
          <dgm:chPref val="0"/>
        </dgm:presLayoutVars>
      </dgm:prSet>
      <dgm:spPr/>
      <dgm:t>
        <a:bodyPr/>
        <a:lstStyle/>
        <a:p>
          <a:endParaRPr lang="en-US"/>
        </a:p>
      </dgm:t>
    </dgm:pt>
    <dgm:pt modelId="{93210B8B-460C-4687-B7E6-4051DBCA5FBF}" type="pres">
      <dgm:prSet presAssocID="{9621BB6C-CCFC-4987-A70A-BF11FC47FFCC}" presName="Accent9" presStyleCnt="0"/>
      <dgm:spPr/>
    </dgm:pt>
    <dgm:pt modelId="{4ABBCF6F-E7DA-4CE7-A2F5-6DD06BFAA1FA}" type="pres">
      <dgm:prSet presAssocID="{9621BB6C-CCFC-4987-A70A-BF11FC47FFCC}" presName="AccentHold1" presStyleLbl="node1" presStyleIdx="10" presStyleCnt="13"/>
      <dgm:spPr>
        <a:solidFill>
          <a:schemeClr val="accent2">
            <a:lumMod val="40000"/>
            <a:lumOff val="60000"/>
          </a:schemeClr>
        </a:solidFill>
      </dgm:spPr>
    </dgm:pt>
    <dgm:pt modelId="{A1A3314E-DDD0-4BFC-8D48-830B3847C8C1}" type="pres">
      <dgm:prSet presAssocID="{9621BB6C-CCFC-4987-A70A-BF11FC47FFCC}" presName="Accent10" presStyleCnt="0"/>
      <dgm:spPr/>
    </dgm:pt>
    <dgm:pt modelId="{A4780608-C72B-40F2-A560-A83F55BD6ABF}" type="pres">
      <dgm:prSet presAssocID="{9621BB6C-CCFC-4987-A70A-BF11FC47FFCC}" presName="AccentHold2" presStyleLbl="node1" presStyleIdx="11" presStyleCnt="13"/>
      <dgm:spPr/>
    </dgm:pt>
    <dgm:pt modelId="{693C14CE-CE42-41FE-8BD3-4BD5115D8392}" type="pres">
      <dgm:prSet presAssocID="{9621BB6C-CCFC-4987-A70A-BF11FC47FFCC}" presName="Accent11" presStyleCnt="0"/>
      <dgm:spPr/>
    </dgm:pt>
    <dgm:pt modelId="{94C35534-E508-479C-BE42-766976EE223C}" type="pres">
      <dgm:prSet presAssocID="{9621BB6C-CCFC-4987-A70A-BF11FC47FFCC}" presName="AccentHold3" presStyleLbl="node1" presStyleIdx="12" presStyleCnt="13"/>
      <dgm:spPr>
        <a:solidFill>
          <a:srgbClr val="FFFF00"/>
        </a:solidFill>
      </dgm:spPr>
    </dgm:pt>
  </dgm:ptLst>
  <dgm:cxnLst>
    <dgm:cxn modelId="{D9932761-9BDF-4FD0-8911-4ABD16EE8703}" srcId="{BDD04F37-85A8-4736-987B-C65A16E753DF}" destId="{C8F2A349-D54D-4B85-BD78-BA70A66CB9EA}" srcOrd="0" destOrd="0" parTransId="{A965CD0E-CB5C-406E-AFDD-63697CFB0404}" sibTransId="{FDA33D62-3016-4584-BF43-2DBBB14A066A}"/>
    <dgm:cxn modelId="{487FD65B-B6F4-4CE6-AC18-CBA1C7BC6CD8}" srcId="{2915701C-9177-4F63-BC4A-2A3F58667EEF}" destId="{EC086DEB-01FD-4650-84A6-3248233D6869}" srcOrd="1" destOrd="0" parTransId="{D8E22DAB-5022-49AE-91A6-20DF1C7017B2}" sibTransId="{EBD18A8D-98B2-4C8A-B1B4-4169A0689B2C}"/>
    <dgm:cxn modelId="{37DBBC31-0F9C-4EEF-B983-1B1BD8728434}" srcId="{BDD04F37-85A8-4736-987B-C65A16E753DF}" destId="{9621BB6C-CCFC-4987-A70A-BF11FC47FFCC}" srcOrd="1" destOrd="0" parTransId="{A38DE29F-85F5-4579-AADA-99391004BA45}" sibTransId="{26D4FA14-60D5-40E5-B665-764CA26A018F}"/>
    <dgm:cxn modelId="{8132406A-FEC2-47D3-92A5-198F9BF4DB6B}" srcId="{2915701C-9177-4F63-BC4A-2A3F58667EEF}" destId="{BDD04F37-85A8-4736-987B-C65A16E753DF}" srcOrd="0" destOrd="0" parTransId="{5EF0D46A-B998-45D9-BE84-B88288A3455A}" sibTransId="{D3D7414D-A0EC-4776-9C1B-2828FCAA13DF}"/>
    <dgm:cxn modelId="{9489A942-2912-40DE-86AD-B3784B70E382}" type="presOf" srcId="{9621BB6C-CCFC-4987-A70A-BF11FC47FFCC}" destId="{EE054ECB-2B3F-4C89-9A19-2C63D69076BA}" srcOrd="0" destOrd="0" presId="urn:microsoft.com/office/officeart/2009/3/layout/CircleRelationship"/>
    <dgm:cxn modelId="{AF284A92-A842-400F-96D2-9B85FD48F842}" srcId="{2915701C-9177-4F63-BC4A-2A3F58667EEF}" destId="{724C2318-F479-4174-A10E-9EC4287AD534}" srcOrd="2" destOrd="0" parTransId="{75FF1061-0136-4D4A-8F29-8B8C5BB09E30}" sibTransId="{CF55BBF8-6284-4BA7-9983-520960D17E18}"/>
    <dgm:cxn modelId="{D5175900-3038-4996-A662-66E42756424E}" type="presOf" srcId="{2915701C-9177-4F63-BC4A-2A3F58667EEF}" destId="{F67C4AC6-D320-469D-8949-6AC26CBBA3A8}" srcOrd="0" destOrd="0" presId="urn:microsoft.com/office/officeart/2009/3/layout/CircleRelationship"/>
    <dgm:cxn modelId="{CAA32D14-F780-451D-9CCC-1220AF8F1DF9}" type="presOf" srcId="{BDD04F37-85A8-4736-987B-C65A16E753DF}" destId="{36B03C56-E57D-489D-BAA9-78BCBCF466C2}" srcOrd="0" destOrd="0" presId="urn:microsoft.com/office/officeart/2009/3/layout/CircleRelationship"/>
    <dgm:cxn modelId="{2B5F3744-B44A-4006-A14C-FB425643023A}" type="presOf" srcId="{C8F2A349-D54D-4B85-BD78-BA70A66CB9EA}" destId="{3D7780BF-6503-41CB-98CA-855FDE3F921D}" srcOrd="0" destOrd="0" presId="urn:microsoft.com/office/officeart/2009/3/layout/CircleRelationship"/>
    <dgm:cxn modelId="{AF9C8EEE-81F3-442F-9504-7988DBF2C7F9}" srcId="{2915701C-9177-4F63-BC4A-2A3F58667EEF}" destId="{F525C7DD-C069-4FE6-9519-29523B058512}" srcOrd="3" destOrd="0" parTransId="{495F855C-786B-4014-ACFA-A29039643E3B}" sibTransId="{B1936762-DD2F-4289-8425-BB02188F1FAF}"/>
    <dgm:cxn modelId="{F187BFC1-801A-45EA-9A06-02A210474584}" type="presParOf" srcId="{F67C4AC6-D320-469D-8949-6AC26CBBA3A8}" destId="{36B03C56-E57D-489D-BAA9-78BCBCF466C2}" srcOrd="0" destOrd="0" presId="urn:microsoft.com/office/officeart/2009/3/layout/CircleRelationship"/>
    <dgm:cxn modelId="{7BDE173C-A4BF-4268-BD2F-B179B4B47685}" type="presParOf" srcId="{F67C4AC6-D320-469D-8949-6AC26CBBA3A8}" destId="{6AE34D3E-FD5D-4402-89AF-BF559D3EC92D}" srcOrd="1" destOrd="0" presId="urn:microsoft.com/office/officeart/2009/3/layout/CircleRelationship"/>
    <dgm:cxn modelId="{0FAA7E33-3E61-4943-B769-45B35FF93A33}" type="presParOf" srcId="{F67C4AC6-D320-469D-8949-6AC26CBBA3A8}" destId="{8EA36E17-C808-4A8F-B550-8E3BDDE3A6F4}" srcOrd="2" destOrd="0" presId="urn:microsoft.com/office/officeart/2009/3/layout/CircleRelationship"/>
    <dgm:cxn modelId="{702B55D0-30E0-41DD-8AA2-A9627F7F6174}" type="presParOf" srcId="{F67C4AC6-D320-469D-8949-6AC26CBBA3A8}" destId="{004949FA-7FD1-4B77-A362-5945ADA91CA9}" srcOrd="3" destOrd="0" presId="urn:microsoft.com/office/officeart/2009/3/layout/CircleRelationship"/>
    <dgm:cxn modelId="{F508C29A-A0C9-40C8-9597-84B70A20ACAE}" type="presParOf" srcId="{F67C4AC6-D320-469D-8949-6AC26CBBA3A8}" destId="{26FE1052-C82D-4BB2-8303-E4D063782600}" srcOrd="4" destOrd="0" presId="urn:microsoft.com/office/officeart/2009/3/layout/CircleRelationship"/>
    <dgm:cxn modelId="{7C08AB6D-72AF-4055-A37B-0E1FA982D5F4}" type="presParOf" srcId="{F67C4AC6-D320-469D-8949-6AC26CBBA3A8}" destId="{5B5715D4-85E8-4263-BFCE-8CF5FFF5C6FE}" srcOrd="5" destOrd="0" presId="urn:microsoft.com/office/officeart/2009/3/layout/CircleRelationship"/>
    <dgm:cxn modelId="{3152A75F-1441-4FF5-8D5D-4FC5F1F3C11B}" type="presParOf" srcId="{F67C4AC6-D320-469D-8949-6AC26CBBA3A8}" destId="{6384018A-26AF-4566-8127-D62355903781}" srcOrd="6" destOrd="0" presId="urn:microsoft.com/office/officeart/2009/3/layout/CircleRelationship"/>
    <dgm:cxn modelId="{228D5037-3971-45A9-9C5C-91F268CB5810}" type="presParOf" srcId="{F67C4AC6-D320-469D-8949-6AC26CBBA3A8}" destId="{3D7780BF-6503-41CB-98CA-855FDE3F921D}" srcOrd="7" destOrd="0" presId="urn:microsoft.com/office/officeart/2009/3/layout/CircleRelationship"/>
    <dgm:cxn modelId="{C6C1F0E8-BFBB-4B10-8F3C-C4492281C70E}" type="presParOf" srcId="{F67C4AC6-D320-469D-8949-6AC26CBBA3A8}" destId="{0A517365-D512-4D77-9CDF-3D337BCBA867}" srcOrd="8" destOrd="0" presId="urn:microsoft.com/office/officeart/2009/3/layout/CircleRelationship"/>
    <dgm:cxn modelId="{F6F0F986-D535-4526-8E9F-A2BC4B233033}" type="presParOf" srcId="{0A517365-D512-4D77-9CDF-3D337BCBA867}" destId="{D4397D2C-6DDE-4A42-9855-5F94ADD7F1F8}" srcOrd="0" destOrd="0" presId="urn:microsoft.com/office/officeart/2009/3/layout/CircleRelationship"/>
    <dgm:cxn modelId="{0587175A-D1E9-4DE1-9850-BBD68FAA222F}" type="presParOf" srcId="{F67C4AC6-D320-469D-8949-6AC26CBBA3A8}" destId="{DF631D91-E916-4387-97B2-68806159FA1A}" srcOrd="9" destOrd="0" presId="urn:microsoft.com/office/officeart/2009/3/layout/CircleRelationship"/>
    <dgm:cxn modelId="{EA6C9325-C2C4-448E-B548-51F801752D4A}" type="presParOf" srcId="{DF631D91-E916-4387-97B2-68806159FA1A}" destId="{05F66E64-01B7-46B5-8689-BB97E0438E53}" srcOrd="0" destOrd="0" presId="urn:microsoft.com/office/officeart/2009/3/layout/CircleRelationship"/>
    <dgm:cxn modelId="{178C1F94-1961-4A87-BFE1-4D1F5432EDF0}" type="presParOf" srcId="{F67C4AC6-D320-469D-8949-6AC26CBBA3A8}" destId="{EE054ECB-2B3F-4C89-9A19-2C63D69076BA}" srcOrd="10" destOrd="0" presId="urn:microsoft.com/office/officeart/2009/3/layout/CircleRelationship"/>
    <dgm:cxn modelId="{5BAE7FDB-5DB7-4480-8851-A228050677BA}" type="presParOf" srcId="{F67C4AC6-D320-469D-8949-6AC26CBBA3A8}" destId="{93210B8B-460C-4687-B7E6-4051DBCA5FBF}" srcOrd="11" destOrd="0" presId="urn:microsoft.com/office/officeart/2009/3/layout/CircleRelationship"/>
    <dgm:cxn modelId="{3BE0B907-0C71-49D4-948A-5F2881804C53}" type="presParOf" srcId="{93210B8B-460C-4687-B7E6-4051DBCA5FBF}" destId="{4ABBCF6F-E7DA-4CE7-A2F5-6DD06BFAA1FA}" srcOrd="0" destOrd="0" presId="urn:microsoft.com/office/officeart/2009/3/layout/CircleRelationship"/>
    <dgm:cxn modelId="{58F50C92-6E86-486F-88A7-712F4E17435E}" type="presParOf" srcId="{F67C4AC6-D320-469D-8949-6AC26CBBA3A8}" destId="{A1A3314E-DDD0-4BFC-8D48-830B3847C8C1}" srcOrd="12" destOrd="0" presId="urn:microsoft.com/office/officeart/2009/3/layout/CircleRelationship"/>
    <dgm:cxn modelId="{CD68D9D3-02F6-40C7-B9EF-E250297529D2}" type="presParOf" srcId="{A1A3314E-DDD0-4BFC-8D48-830B3847C8C1}" destId="{A4780608-C72B-40F2-A560-A83F55BD6ABF}" srcOrd="0" destOrd="0" presId="urn:microsoft.com/office/officeart/2009/3/layout/CircleRelationship"/>
    <dgm:cxn modelId="{596BC9C8-6F24-453F-B3FE-28C42F14142B}" type="presParOf" srcId="{F67C4AC6-D320-469D-8949-6AC26CBBA3A8}" destId="{693C14CE-CE42-41FE-8BD3-4BD5115D8392}" srcOrd="13" destOrd="0" presId="urn:microsoft.com/office/officeart/2009/3/layout/CircleRelationship"/>
    <dgm:cxn modelId="{F5A39069-E401-4B55-8072-1919E382BFD8}" type="presParOf" srcId="{693C14CE-CE42-41FE-8BD3-4BD5115D8392}" destId="{94C35534-E508-479C-BE42-766976EE223C}" srcOrd="0" destOrd="0" presId="urn:microsoft.com/office/officeart/2009/3/layout/CircleRelationship"/>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2CB039-CC31-48A4-8156-6B36281AE8EC}" type="doc">
      <dgm:prSet loTypeId="urn:microsoft.com/office/officeart/2008/layout/HorizontalMultiLevelHierarchy" loCatId="hierarchy" qsTypeId="urn:microsoft.com/office/officeart/2005/8/quickstyle/simple3" qsCatId="simple" csTypeId="urn:microsoft.com/office/officeart/2005/8/colors/accent1_2" csCatId="accent1" phldr="1"/>
      <dgm:spPr/>
      <dgm:t>
        <a:bodyPr/>
        <a:lstStyle/>
        <a:p>
          <a:endParaRPr lang="en-US"/>
        </a:p>
      </dgm:t>
    </dgm:pt>
    <dgm:pt modelId="{00360BBF-6709-42DA-A6DE-B8193ABE792F}">
      <dgm:prSet phldrT="[Text]" custT="1"/>
      <dgm:spPr/>
      <dgm:t>
        <a:bodyPr vert="vert"/>
        <a:lstStyle/>
        <a:p>
          <a:r>
            <a:rPr lang="sr-Latn-RS" sz="3000" dirty="0"/>
            <a:t>Na osnovu čega se donosi budžet?</a:t>
          </a:r>
          <a:endParaRPr lang="en-US" sz="3000" dirty="0"/>
        </a:p>
      </dgm:t>
    </dgm:pt>
    <dgm:pt modelId="{F529A454-219A-454C-B138-14C3B361B39F}" type="parTrans" cxnId="{CFDBCFE1-4797-458E-A0CF-256D1699DCBD}">
      <dgm:prSet/>
      <dgm:spPr/>
      <dgm:t>
        <a:bodyPr/>
        <a:lstStyle/>
        <a:p>
          <a:endParaRPr lang="en-US"/>
        </a:p>
      </dgm:t>
    </dgm:pt>
    <dgm:pt modelId="{B5AC9C0B-1D20-4957-A866-89ED18231A73}" type="sibTrans" cxnId="{CFDBCFE1-4797-458E-A0CF-256D1699DCBD}">
      <dgm:prSet/>
      <dgm:spPr/>
      <dgm:t>
        <a:bodyPr/>
        <a:lstStyle/>
        <a:p>
          <a:endParaRPr lang="en-US"/>
        </a:p>
      </dgm:t>
    </dgm:pt>
    <dgm:pt modelId="{DA59984A-EA45-43D5-8622-7135015E39DC}">
      <dgm:prSet phldrT="[Text]" custT="1"/>
      <dgm:spPr/>
      <dgm:t>
        <a:bodyPr/>
        <a:lstStyle/>
        <a:p>
          <a:pPr algn="l"/>
          <a:r>
            <a:rPr lang="sr-Latn-RS" sz="1400" dirty="0"/>
            <a:t>Strateški dokumenti:</a:t>
          </a:r>
        </a:p>
        <a:p>
          <a:pPr algn="l"/>
          <a:r>
            <a:rPr lang="sr-Latn-RS" sz="1400" dirty="0"/>
            <a:t>Strategija i Plan razvoja opštine </a:t>
          </a:r>
        </a:p>
        <a:p>
          <a:pPr algn="l"/>
          <a:r>
            <a:rPr lang="sr-Latn-RS" sz="1400" dirty="0"/>
            <a:t>Akcioni planovi za pojedine oblasti; </a:t>
          </a:r>
        </a:p>
      </dgm:t>
    </dgm:pt>
    <dgm:pt modelId="{346E9DC4-0947-473F-AED9-9AECED92978F}" type="parTrans" cxnId="{5CB019DC-D02B-4F72-8799-DCEC8949294E}">
      <dgm:prSet/>
      <dgm:spPr/>
      <dgm:t>
        <a:bodyPr/>
        <a:lstStyle/>
        <a:p>
          <a:endParaRPr lang="en-US"/>
        </a:p>
      </dgm:t>
    </dgm:pt>
    <dgm:pt modelId="{518CC24E-4035-4B8A-A82C-EA8D78A041FF}" type="sibTrans" cxnId="{5CB019DC-D02B-4F72-8799-DCEC8949294E}">
      <dgm:prSet/>
      <dgm:spPr/>
      <dgm:t>
        <a:bodyPr/>
        <a:lstStyle/>
        <a:p>
          <a:endParaRPr lang="en-US"/>
        </a:p>
      </dgm:t>
    </dgm:pt>
    <dgm:pt modelId="{12F72430-90C8-46E7-9363-A8933111BAFD}">
      <dgm:prSet phldrT="[Text]" custT="1"/>
      <dgm:spPr/>
      <dgm:t>
        <a:bodyPr/>
        <a:lstStyle/>
        <a:p>
          <a:pPr algn="l"/>
          <a:r>
            <a:rPr lang="sr-Latn-RS" sz="1400" dirty="0"/>
            <a:t>Potrebe budžetskih korisnika</a:t>
          </a:r>
          <a:endParaRPr lang="en-US" sz="1400" dirty="0"/>
        </a:p>
      </dgm:t>
    </dgm:pt>
    <dgm:pt modelId="{9324F21A-CF22-404B-991C-F0FAD04F1E1A}" type="parTrans" cxnId="{4EE02A3D-8F83-4292-A026-1515ED03FF36}">
      <dgm:prSet/>
      <dgm:spPr/>
      <dgm:t>
        <a:bodyPr/>
        <a:lstStyle/>
        <a:p>
          <a:endParaRPr lang="en-US"/>
        </a:p>
      </dgm:t>
    </dgm:pt>
    <dgm:pt modelId="{DF00040C-AB67-4D43-B520-7E02E511DCB9}" type="sibTrans" cxnId="{4EE02A3D-8F83-4292-A026-1515ED03FF36}">
      <dgm:prSet/>
      <dgm:spPr/>
      <dgm:t>
        <a:bodyPr/>
        <a:lstStyle/>
        <a:p>
          <a:endParaRPr lang="en-US"/>
        </a:p>
      </dgm:t>
    </dgm:pt>
    <dgm:pt modelId="{CACC7C31-0A19-4B77-8109-9AAB9EC25D20}">
      <dgm:prSet phldrT="[Text]" custT="1"/>
      <dgm:spPr/>
      <dgm:t>
        <a:bodyPr/>
        <a:lstStyle/>
        <a:p>
          <a:pPr algn="l"/>
          <a:r>
            <a:rPr lang="sr-Latn-RS" sz="1400" dirty="0"/>
            <a:t>Započeti projekti iz ranijih godina</a:t>
          </a:r>
        </a:p>
      </dgm:t>
    </dgm:pt>
    <dgm:pt modelId="{F68F9F1A-A0AC-4627-BB76-A21CB9C16ACA}" type="parTrans" cxnId="{C3F3E9EA-BE7C-42FA-A974-B6909D195A40}">
      <dgm:prSet/>
      <dgm:spPr/>
      <dgm:t>
        <a:bodyPr/>
        <a:lstStyle/>
        <a:p>
          <a:endParaRPr lang="en-US"/>
        </a:p>
      </dgm:t>
    </dgm:pt>
    <dgm:pt modelId="{D22C3584-0D16-4A12-B343-F9C335256014}" type="sibTrans" cxnId="{C3F3E9EA-BE7C-42FA-A974-B6909D195A40}">
      <dgm:prSet/>
      <dgm:spPr/>
      <dgm:t>
        <a:bodyPr/>
        <a:lstStyle/>
        <a:p>
          <a:endParaRPr lang="en-US"/>
        </a:p>
      </dgm:t>
    </dgm:pt>
    <dgm:pt modelId="{24C9F698-7D4E-4709-8117-FB7CF1BB6ECA}">
      <dgm:prSet phldrT="[Text]" custT="1"/>
      <dgm:spPr/>
      <dgm:t>
        <a:bodyPr/>
        <a:lstStyle/>
        <a:p>
          <a:pPr algn="l"/>
          <a:r>
            <a:rPr lang="sr-Latn-RS" sz="1400" dirty="0"/>
            <a:t>Ostvarenje prošlogodišnjeg budžeta</a:t>
          </a:r>
          <a:endParaRPr lang="en-US" sz="1400" dirty="0"/>
        </a:p>
      </dgm:t>
    </dgm:pt>
    <dgm:pt modelId="{B764CED6-B38C-4590-855F-1F4460EB1A27}" type="parTrans" cxnId="{04C92B63-107A-49B7-9300-E9098DE5DF6A}">
      <dgm:prSet/>
      <dgm:spPr/>
      <dgm:t>
        <a:bodyPr/>
        <a:lstStyle/>
        <a:p>
          <a:endParaRPr lang="en-US"/>
        </a:p>
      </dgm:t>
    </dgm:pt>
    <dgm:pt modelId="{F823D820-3815-46B0-8D53-E3C09C351FFB}" type="sibTrans" cxnId="{04C92B63-107A-49B7-9300-E9098DE5DF6A}">
      <dgm:prSet/>
      <dgm:spPr/>
      <dgm:t>
        <a:bodyPr/>
        <a:lstStyle/>
        <a:p>
          <a:endParaRPr lang="en-US"/>
        </a:p>
      </dgm:t>
    </dgm:pt>
    <dgm:pt modelId="{0150A799-C83B-499D-BB9F-10C758CEFD9B}">
      <dgm:prSet phldrT="[Text]" custT="1"/>
      <dgm:spPr/>
      <dgm:t>
        <a:bodyPr anchor="t"/>
        <a:lstStyle/>
        <a:p>
          <a:pPr algn="l"/>
          <a:r>
            <a:rPr lang="sr-Latn-RS" sz="1400" dirty="0"/>
            <a:t>Zakoni i propisi:</a:t>
          </a:r>
        </a:p>
        <a:p>
          <a:pPr algn="l"/>
          <a:r>
            <a:rPr lang="sr-Latn-RS" sz="1400" dirty="0"/>
            <a:t>Zakon o finansiranju lokalne samouprave,</a:t>
          </a:r>
        </a:p>
        <a:p>
          <a:pPr algn="l"/>
          <a:r>
            <a:rPr lang="sr-Latn-RS" sz="1400" dirty="0"/>
            <a:t>Zakon o budžetskom sistemu,</a:t>
          </a:r>
        </a:p>
        <a:p>
          <a:pPr algn="l"/>
          <a:r>
            <a:rPr lang="sr-Latn-RS" sz="1400" dirty="0"/>
            <a:t>Zakon o lokalnoj samoupravi, </a:t>
          </a:r>
        </a:p>
        <a:p>
          <a:pPr algn="l"/>
          <a:r>
            <a:rPr lang="sr-Latn-RS" sz="1400" dirty="0"/>
            <a:t>Uputstvo Ministarstva finansija za pripremu odluke o budžetu za 2020. godinu i dr.</a:t>
          </a:r>
        </a:p>
        <a:p>
          <a:pPr algn="l"/>
          <a:r>
            <a:rPr lang="sr-Latn-RS" sz="1400" dirty="0"/>
            <a:t>Svi posebni propisi kojima su utvrđene nadležnosti JLS</a:t>
          </a:r>
          <a:endParaRPr lang="sr-Cyrl-RS" sz="1400" dirty="0">
            <a:solidFill>
              <a:schemeClr val="tx1"/>
            </a:solidFill>
          </a:endParaRPr>
        </a:p>
      </dgm:t>
    </dgm:pt>
    <dgm:pt modelId="{C4F81D71-55D6-477B-91FF-B7E8CDA27FA4}" type="sibTrans" cxnId="{2258ECB3-705E-4310-8AB9-ADAE767310BF}">
      <dgm:prSet/>
      <dgm:spPr/>
      <dgm:t>
        <a:bodyPr/>
        <a:lstStyle/>
        <a:p>
          <a:endParaRPr lang="en-US"/>
        </a:p>
      </dgm:t>
    </dgm:pt>
    <dgm:pt modelId="{F2167233-387A-4C2A-92FA-201B800AF2E5}" type="parTrans" cxnId="{2258ECB3-705E-4310-8AB9-ADAE767310BF}">
      <dgm:prSet/>
      <dgm:spPr/>
      <dgm:t>
        <a:bodyPr/>
        <a:lstStyle/>
        <a:p>
          <a:endParaRPr lang="en-US"/>
        </a:p>
      </dgm:t>
    </dgm:pt>
    <dgm:pt modelId="{25DAE38A-FD8C-46C3-B34D-A50FB369E7DF}" type="pres">
      <dgm:prSet presAssocID="{0E2CB039-CC31-48A4-8156-6B36281AE8EC}" presName="Name0" presStyleCnt="0">
        <dgm:presLayoutVars>
          <dgm:chPref val="1"/>
          <dgm:dir/>
          <dgm:animOne val="branch"/>
          <dgm:animLvl val="lvl"/>
          <dgm:resizeHandles val="exact"/>
        </dgm:presLayoutVars>
      </dgm:prSet>
      <dgm:spPr/>
      <dgm:t>
        <a:bodyPr/>
        <a:lstStyle/>
        <a:p>
          <a:endParaRPr lang="en-US"/>
        </a:p>
      </dgm:t>
    </dgm:pt>
    <dgm:pt modelId="{CB26C9DD-3124-450D-81B6-4B010B30C520}" type="pres">
      <dgm:prSet presAssocID="{00360BBF-6709-42DA-A6DE-B8193ABE792F}" presName="root1" presStyleCnt="0"/>
      <dgm:spPr/>
    </dgm:pt>
    <dgm:pt modelId="{D1C52863-34A6-4E04-9740-6E0567681A8F}" type="pres">
      <dgm:prSet presAssocID="{00360BBF-6709-42DA-A6DE-B8193ABE792F}" presName="LevelOneTextNode" presStyleLbl="node0" presStyleIdx="0" presStyleCnt="1" custScaleX="183914" custScaleY="90176">
        <dgm:presLayoutVars>
          <dgm:chPref val="3"/>
        </dgm:presLayoutVars>
      </dgm:prSet>
      <dgm:spPr/>
      <dgm:t>
        <a:bodyPr/>
        <a:lstStyle/>
        <a:p>
          <a:endParaRPr lang="en-US"/>
        </a:p>
      </dgm:t>
    </dgm:pt>
    <dgm:pt modelId="{CFBE3A7D-7CD3-413D-AA64-9100FA79E8D0}" type="pres">
      <dgm:prSet presAssocID="{00360BBF-6709-42DA-A6DE-B8193ABE792F}" presName="level2hierChild" presStyleCnt="0"/>
      <dgm:spPr/>
    </dgm:pt>
    <dgm:pt modelId="{25CF5DCC-0AE9-4D09-ABC1-8BE4D97FDFCB}" type="pres">
      <dgm:prSet presAssocID="{F2167233-387A-4C2A-92FA-201B800AF2E5}" presName="conn2-1" presStyleLbl="parChTrans1D2" presStyleIdx="0" presStyleCnt="5"/>
      <dgm:spPr/>
      <dgm:t>
        <a:bodyPr/>
        <a:lstStyle/>
        <a:p>
          <a:endParaRPr lang="en-US"/>
        </a:p>
      </dgm:t>
    </dgm:pt>
    <dgm:pt modelId="{61AA8207-A6A4-4905-9FD1-93C90724B340}" type="pres">
      <dgm:prSet presAssocID="{F2167233-387A-4C2A-92FA-201B800AF2E5}" presName="connTx" presStyleLbl="parChTrans1D2" presStyleIdx="0" presStyleCnt="5"/>
      <dgm:spPr/>
      <dgm:t>
        <a:bodyPr/>
        <a:lstStyle/>
        <a:p>
          <a:endParaRPr lang="en-US"/>
        </a:p>
      </dgm:t>
    </dgm:pt>
    <dgm:pt modelId="{E4E2AF43-D45C-43E2-8E5A-8B4F8328AA50}" type="pres">
      <dgm:prSet presAssocID="{0150A799-C83B-499D-BB9F-10C758CEFD9B}" presName="root2" presStyleCnt="0"/>
      <dgm:spPr/>
    </dgm:pt>
    <dgm:pt modelId="{AD67EDBF-32B4-495C-A262-4812FBE80932}" type="pres">
      <dgm:prSet presAssocID="{0150A799-C83B-499D-BB9F-10C758CEFD9B}" presName="LevelTwoTextNode" presStyleLbl="node2" presStyleIdx="0" presStyleCnt="5" custScaleX="189790" custScaleY="230123" custLinFactNeighborX="924" custLinFactNeighborY="6005">
        <dgm:presLayoutVars>
          <dgm:chPref val="3"/>
        </dgm:presLayoutVars>
      </dgm:prSet>
      <dgm:spPr/>
      <dgm:t>
        <a:bodyPr/>
        <a:lstStyle/>
        <a:p>
          <a:endParaRPr lang="en-US"/>
        </a:p>
      </dgm:t>
    </dgm:pt>
    <dgm:pt modelId="{BD88E36A-E711-4840-AED6-01651340FCD0}" type="pres">
      <dgm:prSet presAssocID="{0150A799-C83B-499D-BB9F-10C758CEFD9B}" presName="level3hierChild" presStyleCnt="0"/>
      <dgm:spPr/>
    </dgm:pt>
    <dgm:pt modelId="{F1903401-CDA9-4777-A04C-F19A89F110A0}" type="pres">
      <dgm:prSet presAssocID="{346E9DC4-0947-473F-AED9-9AECED92978F}" presName="conn2-1" presStyleLbl="parChTrans1D2" presStyleIdx="1" presStyleCnt="5"/>
      <dgm:spPr/>
      <dgm:t>
        <a:bodyPr/>
        <a:lstStyle/>
        <a:p>
          <a:endParaRPr lang="en-US"/>
        </a:p>
      </dgm:t>
    </dgm:pt>
    <dgm:pt modelId="{D23E054D-0742-441B-9D09-9EB576968A6E}" type="pres">
      <dgm:prSet presAssocID="{346E9DC4-0947-473F-AED9-9AECED92978F}" presName="connTx" presStyleLbl="parChTrans1D2" presStyleIdx="1" presStyleCnt="5"/>
      <dgm:spPr/>
      <dgm:t>
        <a:bodyPr/>
        <a:lstStyle/>
        <a:p>
          <a:endParaRPr lang="en-US"/>
        </a:p>
      </dgm:t>
    </dgm:pt>
    <dgm:pt modelId="{145ADC9F-A830-493F-9981-28A949B5D57E}" type="pres">
      <dgm:prSet presAssocID="{DA59984A-EA45-43D5-8622-7135015E39DC}" presName="root2" presStyleCnt="0"/>
      <dgm:spPr/>
    </dgm:pt>
    <dgm:pt modelId="{A288E7CD-845A-4B30-8D9E-0FCFF4059FF8}" type="pres">
      <dgm:prSet presAssocID="{DA59984A-EA45-43D5-8622-7135015E39DC}" presName="LevelTwoTextNode" presStyleLbl="node2" presStyleIdx="1" presStyleCnt="5" custScaleX="188329" custScaleY="95383">
        <dgm:presLayoutVars>
          <dgm:chPref val="3"/>
        </dgm:presLayoutVars>
      </dgm:prSet>
      <dgm:spPr/>
      <dgm:t>
        <a:bodyPr/>
        <a:lstStyle/>
        <a:p>
          <a:endParaRPr lang="en-US"/>
        </a:p>
      </dgm:t>
    </dgm:pt>
    <dgm:pt modelId="{8AF56EA1-EF0C-41F7-A64B-4E0DC746E609}" type="pres">
      <dgm:prSet presAssocID="{DA59984A-EA45-43D5-8622-7135015E39DC}" presName="level3hierChild" presStyleCnt="0"/>
      <dgm:spPr/>
    </dgm:pt>
    <dgm:pt modelId="{531482B3-13DA-4E77-8EF9-7A508768A321}" type="pres">
      <dgm:prSet presAssocID="{9324F21A-CF22-404B-991C-F0FAD04F1E1A}" presName="conn2-1" presStyleLbl="parChTrans1D2" presStyleIdx="2" presStyleCnt="5"/>
      <dgm:spPr/>
      <dgm:t>
        <a:bodyPr/>
        <a:lstStyle/>
        <a:p>
          <a:endParaRPr lang="en-US"/>
        </a:p>
      </dgm:t>
    </dgm:pt>
    <dgm:pt modelId="{92BF821D-14E3-40BB-B3C5-212A94A9CA22}" type="pres">
      <dgm:prSet presAssocID="{9324F21A-CF22-404B-991C-F0FAD04F1E1A}" presName="connTx" presStyleLbl="parChTrans1D2" presStyleIdx="2" presStyleCnt="5"/>
      <dgm:spPr/>
      <dgm:t>
        <a:bodyPr/>
        <a:lstStyle/>
        <a:p>
          <a:endParaRPr lang="en-US"/>
        </a:p>
      </dgm:t>
    </dgm:pt>
    <dgm:pt modelId="{CB322892-7746-46FA-9A5A-A13AAAB16AEB}" type="pres">
      <dgm:prSet presAssocID="{12F72430-90C8-46E7-9363-A8933111BAFD}" presName="root2" presStyleCnt="0"/>
      <dgm:spPr/>
    </dgm:pt>
    <dgm:pt modelId="{573F9BF2-AC82-43FC-A361-118085DB3D65}" type="pres">
      <dgm:prSet presAssocID="{12F72430-90C8-46E7-9363-A8933111BAFD}" presName="LevelTwoTextNode" presStyleLbl="node2" presStyleIdx="2" presStyleCnt="5" custScaleX="188642" custScaleY="48152">
        <dgm:presLayoutVars>
          <dgm:chPref val="3"/>
        </dgm:presLayoutVars>
      </dgm:prSet>
      <dgm:spPr/>
      <dgm:t>
        <a:bodyPr/>
        <a:lstStyle/>
        <a:p>
          <a:endParaRPr lang="en-US"/>
        </a:p>
      </dgm:t>
    </dgm:pt>
    <dgm:pt modelId="{83F1B72F-BD92-4E4B-8B73-2DBC7440818F}" type="pres">
      <dgm:prSet presAssocID="{12F72430-90C8-46E7-9363-A8933111BAFD}" presName="level3hierChild" presStyleCnt="0"/>
      <dgm:spPr/>
    </dgm:pt>
    <dgm:pt modelId="{EE8B77DA-77C5-46AD-80A2-BD307CFE9F0A}" type="pres">
      <dgm:prSet presAssocID="{F68F9F1A-A0AC-4627-BB76-A21CB9C16ACA}" presName="conn2-1" presStyleLbl="parChTrans1D2" presStyleIdx="3" presStyleCnt="5"/>
      <dgm:spPr/>
      <dgm:t>
        <a:bodyPr/>
        <a:lstStyle/>
        <a:p>
          <a:endParaRPr lang="en-US"/>
        </a:p>
      </dgm:t>
    </dgm:pt>
    <dgm:pt modelId="{7E8E6685-0078-4B86-BC52-3A0FBAF76686}" type="pres">
      <dgm:prSet presAssocID="{F68F9F1A-A0AC-4627-BB76-A21CB9C16ACA}" presName="connTx" presStyleLbl="parChTrans1D2" presStyleIdx="3" presStyleCnt="5"/>
      <dgm:spPr/>
      <dgm:t>
        <a:bodyPr/>
        <a:lstStyle/>
        <a:p>
          <a:endParaRPr lang="en-US"/>
        </a:p>
      </dgm:t>
    </dgm:pt>
    <dgm:pt modelId="{4C9B0C12-D40F-4085-B321-C72DDFDB9D14}" type="pres">
      <dgm:prSet presAssocID="{CACC7C31-0A19-4B77-8109-9AAB9EC25D20}" presName="root2" presStyleCnt="0"/>
      <dgm:spPr/>
    </dgm:pt>
    <dgm:pt modelId="{B2DE3A8A-BA09-499F-9C72-0630724E4538}" type="pres">
      <dgm:prSet presAssocID="{CACC7C31-0A19-4B77-8109-9AAB9EC25D20}" presName="LevelTwoTextNode" presStyleLbl="node2" presStyleIdx="3" presStyleCnt="5" custScaleX="188676" custScaleY="48056">
        <dgm:presLayoutVars>
          <dgm:chPref val="3"/>
        </dgm:presLayoutVars>
      </dgm:prSet>
      <dgm:spPr/>
      <dgm:t>
        <a:bodyPr/>
        <a:lstStyle/>
        <a:p>
          <a:endParaRPr lang="en-US"/>
        </a:p>
      </dgm:t>
    </dgm:pt>
    <dgm:pt modelId="{225055FE-8B42-4143-ADD3-8E6B554691DD}" type="pres">
      <dgm:prSet presAssocID="{CACC7C31-0A19-4B77-8109-9AAB9EC25D20}" presName="level3hierChild" presStyleCnt="0"/>
      <dgm:spPr/>
    </dgm:pt>
    <dgm:pt modelId="{69201674-1235-4FA7-9CBC-B675F6713E38}" type="pres">
      <dgm:prSet presAssocID="{B764CED6-B38C-4590-855F-1F4460EB1A27}" presName="conn2-1" presStyleLbl="parChTrans1D2" presStyleIdx="4" presStyleCnt="5"/>
      <dgm:spPr/>
      <dgm:t>
        <a:bodyPr/>
        <a:lstStyle/>
        <a:p>
          <a:endParaRPr lang="en-US"/>
        </a:p>
      </dgm:t>
    </dgm:pt>
    <dgm:pt modelId="{EE9BE54A-48D2-43A6-AD4C-394C0EDDA292}" type="pres">
      <dgm:prSet presAssocID="{B764CED6-B38C-4590-855F-1F4460EB1A27}" presName="connTx" presStyleLbl="parChTrans1D2" presStyleIdx="4" presStyleCnt="5"/>
      <dgm:spPr/>
      <dgm:t>
        <a:bodyPr/>
        <a:lstStyle/>
        <a:p>
          <a:endParaRPr lang="en-US"/>
        </a:p>
      </dgm:t>
    </dgm:pt>
    <dgm:pt modelId="{991F253B-0E4F-40EA-A604-E0113D6B712C}" type="pres">
      <dgm:prSet presAssocID="{24C9F698-7D4E-4709-8117-FB7CF1BB6ECA}" presName="root2" presStyleCnt="0"/>
      <dgm:spPr/>
    </dgm:pt>
    <dgm:pt modelId="{94F14A6F-3CD0-4A17-88D3-6F4D0EB2D4E6}" type="pres">
      <dgm:prSet presAssocID="{24C9F698-7D4E-4709-8117-FB7CF1BB6ECA}" presName="LevelTwoTextNode" presStyleLbl="node2" presStyleIdx="4" presStyleCnt="5" custScaleX="189623" custScaleY="49763">
        <dgm:presLayoutVars>
          <dgm:chPref val="3"/>
        </dgm:presLayoutVars>
      </dgm:prSet>
      <dgm:spPr/>
      <dgm:t>
        <a:bodyPr/>
        <a:lstStyle/>
        <a:p>
          <a:endParaRPr lang="en-US"/>
        </a:p>
      </dgm:t>
    </dgm:pt>
    <dgm:pt modelId="{29A4DBB5-5792-469E-B23C-2F896481FC4D}" type="pres">
      <dgm:prSet presAssocID="{24C9F698-7D4E-4709-8117-FB7CF1BB6ECA}" presName="level3hierChild" presStyleCnt="0"/>
      <dgm:spPr/>
    </dgm:pt>
  </dgm:ptLst>
  <dgm:cxnLst>
    <dgm:cxn modelId="{40388A68-B94C-4A35-8C64-05C5C0A60913}" type="presOf" srcId="{F2167233-387A-4C2A-92FA-201B800AF2E5}" destId="{61AA8207-A6A4-4905-9FD1-93C90724B340}" srcOrd="1" destOrd="0" presId="urn:microsoft.com/office/officeart/2008/layout/HorizontalMultiLevelHierarchy"/>
    <dgm:cxn modelId="{EBEF4ADE-627A-4970-BBED-45B55431C879}" type="presOf" srcId="{F68F9F1A-A0AC-4627-BB76-A21CB9C16ACA}" destId="{EE8B77DA-77C5-46AD-80A2-BD307CFE9F0A}" srcOrd="0" destOrd="0" presId="urn:microsoft.com/office/officeart/2008/layout/HorizontalMultiLevelHierarchy"/>
    <dgm:cxn modelId="{296FDAD7-32B9-4AA6-AB43-27535B1CEDA1}" type="presOf" srcId="{B764CED6-B38C-4590-855F-1F4460EB1A27}" destId="{EE9BE54A-48D2-43A6-AD4C-394C0EDDA292}" srcOrd="1" destOrd="0" presId="urn:microsoft.com/office/officeart/2008/layout/HorizontalMultiLevelHierarchy"/>
    <dgm:cxn modelId="{2258ECB3-705E-4310-8AB9-ADAE767310BF}" srcId="{00360BBF-6709-42DA-A6DE-B8193ABE792F}" destId="{0150A799-C83B-499D-BB9F-10C758CEFD9B}" srcOrd="0" destOrd="0" parTransId="{F2167233-387A-4C2A-92FA-201B800AF2E5}" sibTransId="{C4F81D71-55D6-477B-91FF-B7E8CDA27FA4}"/>
    <dgm:cxn modelId="{D638D777-8D10-48F2-B9D8-6C3134F26FF3}" type="presOf" srcId="{00360BBF-6709-42DA-A6DE-B8193ABE792F}" destId="{D1C52863-34A6-4E04-9740-6E0567681A8F}" srcOrd="0" destOrd="0" presId="urn:microsoft.com/office/officeart/2008/layout/HorizontalMultiLevelHierarchy"/>
    <dgm:cxn modelId="{9435DEE7-B833-45BD-8BAB-C370E3ADA3A3}" type="presOf" srcId="{F2167233-387A-4C2A-92FA-201B800AF2E5}" destId="{25CF5DCC-0AE9-4D09-ABC1-8BE4D97FDFCB}" srcOrd="0" destOrd="0" presId="urn:microsoft.com/office/officeart/2008/layout/HorizontalMultiLevelHierarchy"/>
    <dgm:cxn modelId="{54DF95BD-B55C-478B-B176-94F45C467DEA}" type="presOf" srcId="{24C9F698-7D4E-4709-8117-FB7CF1BB6ECA}" destId="{94F14A6F-3CD0-4A17-88D3-6F4D0EB2D4E6}" srcOrd="0" destOrd="0" presId="urn:microsoft.com/office/officeart/2008/layout/HorizontalMultiLevelHierarchy"/>
    <dgm:cxn modelId="{04C92B63-107A-49B7-9300-E9098DE5DF6A}" srcId="{00360BBF-6709-42DA-A6DE-B8193ABE792F}" destId="{24C9F698-7D4E-4709-8117-FB7CF1BB6ECA}" srcOrd="4" destOrd="0" parTransId="{B764CED6-B38C-4590-855F-1F4460EB1A27}" sibTransId="{F823D820-3815-46B0-8D53-E3C09C351FFB}"/>
    <dgm:cxn modelId="{2C85DAA3-D0FC-43CA-9B0A-F73BC8EBF88D}" type="presOf" srcId="{9324F21A-CF22-404B-991C-F0FAD04F1E1A}" destId="{92BF821D-14E3-40BB-B3C5-212A94A9CA22}" srcOrd="1" destOrd="0" presId="urn:microsoft.com/office/officeart/2008/layout/HorizontalMultiLevelHierarchy"/>
    <dgm:cxn modelId="{C39D5786-DF54-4F2D-BB08-544A5A89AC42}" type="presOf" srcId="{DA59984A-EA45-43D5-8622-7135015E39DC}" destId="{A288E7CD-845A-4B30-8D9E-0FCFF4059FF8}" srcOrd="0" destOrd="0" presId="urn:microsoft.com/office/officeart/2008/layout/HorizontalMultiLevelHierarchy"/>
    <dgm:cxn modelId="{34283C31-8592-4422-A1A3-73AB4C9D03AC}" type="presOf" srcId="{346E9DC4-0947-473F-AED9-9AECED92978F}" destId="{F1903401-CDA9-4777-A04C-F19A89F110A0}" srcOrd="0" destOrd="0" presId="urn:microsoft.com/office/officeart/2008/layout/HorizontalMultiLevelHierarchy"/>
    <dgm:cxn modelId="{4EE02A3D-8F83-4292-A026-1515ED03FF36}" srcId="{00360BBF-6709-42DA-A6DE-B8193ABE792F}" destId="{12F72430-90C8-46E7-9363-A8933111BAFD}" srcOrd="2" destOrd="0" parTransId="{9324F21A-CF22-404B-991C-F0FAD04F1E1A}" sibTransId="{DF00040C-AB67-4D43-B520-7E02E511DCB9}"/>
    <dgm:cxn modelId="{5F3E36FB-962E-4D75-AA46-DDFDEC90684F}" type="presOf" srcId="{9324F21A-CF22-404B-991C-F0FAD04F1E1A}" destId="{531482B3-13DA-4E77-8EF9-7A508768A321}" srcOrd="0" destOrd="0" presId="urn:microsoft.com/office/officeart/2008/layout/HorizontalMultiLevelHierarchy"/>
    <dgm:cxn modelId="{E5279A4E-EE6C-4FFB-B246-5E27296AFE3A}" type="presOf" srcId="{12F72430-90C8-46E7-9363-A8933111BAFD}" destId="{573F9BF2-AC82-43FC-A361-118085DB3D65}" srcOrd="0" destOrd="0" presId="urn:microsoft.com/office/officeart/2008/layout/HorizontalMultiLevelHierarchy"/>
    <dgm:cxn modelId="{E2BD27D4-DAC4-4519-8D15-C28EE4B2AB17}" type="presOf" srcId="{CACC7C31-0A19-4B77-8109-9AAB9EC25D20}" destId="{B2DE3A8A-BA09-499F-9C72-0630724E4538}" srcOrd="0" destOrd="0" presId="urn:microsoft.com/office/officeart/2008/layout/HorizontalMultiLevelHierarchy"/>
    <dgm:cxn modelId="{01BF0D4B-39BD-418F-9FD8-FA1BCFA1191B}" type="presOf" srcId="{0150A799-C83B-499D-BB9F-10C758CEFD9B}" destId="{AD67EDBF-32B4-495C-A262-4812FBE80932}" srcOrd="0" destOrd="0" presId="urn:microsoft.com/office/officeart/2008/layout/HorizontalMultiLevelHierarchy"/>
    <dgm:cxn modelId="{CFDBCFE1-4797-458E-A0CF-256D1699DCBD}" srcId="{0E2CB039-CC31-48A4-8156-6B36281AE8EC}" destId="{00360BBF-6709-42DA-A6DE-B8193ABE792F}" srcOrd="0" destOrd="0" parTransId="{F529A454-219A-454C-B138-14C3B361B39F}" sibTransId="{B5AC9C0B-1D20-4957-A866-89ED18231A73}"/>
    <dgm:cxn modelId="{5CB019DC-D02B-4F72-8799-DCEC8949294E}" srcId="{00360BBF-6709-42DA-A6DE-B8193ABE792F}" destId="{DA59984A-EA45-43D5-8622-7135015E39DC}" srcOrd="1" destOrd="0" parTransId="{346E9DC4-0947-473F-AED9-9AECED92978F}" sibTransId="{518CC24E-4035-4B8A-A82C-EA8D78A041FF}"/>
    <dgm:cxn modelId="{200F0BB4-194A-4F9E-8035-F09C349D5691}" type="presOf" srcId="{346E9DC4-0947-473F-AED9-9AECED92978F}" destId="{D23E054D-0742-441B-9D09-9EB576968A6E}" srcOrd="1" destOrd="0" presId="urn:microsoft.com/office/officeart/2008/layout/HorizontalMultiLevelHierarchy"/>
    <dgm:cxn modelId="{C3F3E9EA-BE7C-42FA-A974-B6909D195A40}" srcId="{00360BBF-6709-42DA-A6DE-B8193ABE792F}" destId="{CACC7C31-0A19-4B77-8109-9AAB9EC25D20}" srcOrd="3" destOrd="0" parTransId="{F68F9F1A-A0AC-4627-BB76-A21CB9C16ACA}" sibTransId="{D22C3584-0D16-4A12-B343-F9C335256014}"/>
    <dgm:cxn modelId="{576C8ACB-F866-4817-A9DB-50D6A32736E8}" type="presOf" srcId="{F68F9F1A-A0AC-4627-BB76-A21CB9C16ACA}" destId="{7E8E6685-0078-4B86-BC52-3A0FBAF76686}" srcOrd="1" destOrd="0" presId="urn:microsoft.com/office/officeart/2008/layout/HorizontalMultiLevelHierarchy"/>
    <dgm:cxn modelId="{95AB8CFE-8FB4-44AD-859A-6210B1783C5C}" type="presOf" srcId="{0E2CB039-CC31-48A4-8156-6B36281AE8EC}" destId="{25DAE38A-FD8C-46C3-B34D-A50FB369E7DF}" srcOrd="0" destOrd="0" presId="urn:microsoft.com/office/officeart/2008/layout/HorizontalMultiLevelHierarchy"/>
    <dgm:cxn modelId="{FB5A4DD2-91D2-40A1-813C-E41EC57616AE}" type="presOf" srcId="{B764CED6-B38C-4590-855F-1F4460EB1A27}" destId="{69201674-1235-4FA7-9CBC-B675F6713E38}" srcOrd="0" destOrd="0" presId="urn:microsoft.com/office/officeart/2008/layout/HorizontalMultiLevelHierarchy"/>
    <dgm:cxn modelId="{F43F3809-C85D-45B0-8B1F-A48A2240F7FD}" type="presParOf" srcId="{25DAE38A-FD8C-46C3-B34D-A50FB369E7DF}" destId="{CB26C9DD-3124-450D-81B6-4B010B30C520}" srcOrd="0" destOrd="0" presId="urn:microsoft.com/office/officeart/2008/layout/HorizontalMultiLevelHierarchy"/>
    <dgm:cxn modelId="{2944E46B-0331-4BCB-A798-32B203C58265}" type="presParOf" srcId="{CB26C9DD-3124-450D-81B6-4B010B30C520}" destId="{D1C52863-34A6-4E04-9740-6E0567681A8F}" srcOrd="0" destOrd="0" presId="urn:microsoft.com/office/officeart/2008/layout/HorizontalMultiLevelHierarchy"/>
    <dgm:cxn modelId="{F2729F2A-A943-4A2C-87AA-9EA209FBF982}" type="presParOf" srcId="{CB26C9DD-3124-450D-81B6-4B010B30C520}" destId="{CFBE3A7D-7CD3-413D-AA64-9100FA79E8D0}" srcOrd="1" destOrd="0" presId="urn:microsoft.com/office/officeart/2008/layout/HorizontalMultiLevelHierarchy"/>
    <dgm:cxn modelId="{BEF379DB-5DFA-4386-AFDB-5F4C6BAEF77C}" type="presParOf" srcId="{CFBE3A7D-7CD3-413D-AA64-9100FA79E8D0}" destId="{25CF5DCC-0AE9-4D09-ABC1-8BE4D97FDFCB}" srcOrd="0" destOrd="0" presId="urn:microsoft.com/office/officeart/2008/layout/HorizontalMultiLevelHierarchy"/>
    <dgm:cxn modelId="{6B6EE897-CB21-494F-A275-3F65B2330CD8}" type="presParOf" srcId="{25CF5DCC-0AE9-4D09-ABC1-8BE4D97FDFCB}" destId="{61AA8207-A6A4-4905-9FD1-93C90724B340}" srcOrd="0" destOrd="0" presId="urn:microsoft.com/office/officeart/2008/layout/HorizontalMultiLevelHierarchy"/>
    <dgm:cxn modelId="{71C16420-94D0-4C4D-8826-0C65D893AC5A}" type="presParOf" srcId="{CFBE3A7D-7CD3-413D-AA64-9100FA79E8D0}" destId="{E4E2AF43-D45C-43E2-8E5A-8B4F8328AA50}" srcOrd="1" destOrd="0" presId="urn:microsoft.com/office/officeart/2008/layout/HorizontalMultiLevelHierarchy"/>
    <dgm:cxn modelId="{BF712BFE-C950-41CA-87C5-31BDD02EDEE5}" type="presParOf" srcId="{E4E2AF43-D45C-43E2-8E5A-8B4F8328AA50}" destId="{AD67EDBF-32B4-495C-A262-4812FBE80932}" srcOrd="0" destOrd="0" presId="urn:microsoft.com/office/officeart/2008/layout/HorizontalMultiLevelHierarchy"/>
    <dgm:cxn modelId="{7147CEBD-6915-4195-841E-7CD7DE6F33E4}" type="presParOf" srcId="{E4E2AF43-D45C-43E2-8E5A-8B4F8328AA50}" destId="{BD88E36A-E711-4840-AED6-01651340FCD0}" srcOrd="1" destOrd="0" presId="urn:microsoft.com/office/officeart/2008/layout/HorizontalMultiLevelHierarchy"/>
    <dgm:cxn modelId="{0A8A22A4-4EDA-4689-B0A9-1198A9E56F06}" type="presParOf" srcId="{CFBE3A7D-7CD3-413D-AA64-9100FA79E8D0}" destId="{F1903401-CDA9-4777-A04C-F19A89F110A0}" srcOrd="2" destOrd="0" presId="urn:microsoft.com/office/officeart/2008/layout/HorizontalMultiLevelHierarchy"/>
    <dgm:cxn modelId="{933306AF-1DFB-4BB3-9D7E-EFC678BAAB07}" type="presParOf" srcId="{F1903401-CDA9-4777-A04C-F19A89F110A0}" destId="{D23E054D-0742-441B-9D09-9EB576968A6E}" srcOrd="0" destOrd="0" presId="urn:microsoft.com/office/officeart/2008/layout/HorizontalMultiLevelHierarchy"/>
    <dgm:cxn modelId="{5944B083-DBD5-40A0-A7C2-97EE7928F409}" type="presParOf" srcId="{CFBE3A7D-7CD3-413D-AA64-9100FA79E8D0}" destId="{145ADC9F-A830-493F-9981-28A949B5D57E}" srcOrd="3" destOrd="0" presId="urn:microsoft.com/office/officeart/2008/layout/HorizontalMultiLevelHierarchy"/>
    <dgm:cxn modelId="{0CA230BB-4CD5-404C-BE9F-5BC1C225C2EE}" type="presParOf" srcId="{145ADC9F-A830-493F-9981-28A949B5D57E}" destId="{A288E7CD-845A-4B30-8D9E-0FCFF4059FF8}" srcOrd="0" destOrd="0" presId="urn:microsoft.com/office/officeart/2008/layout/HorizontalMultiLevelHierarchy"/>
    <dgm:cxn modelId="{3E6A55AD-4F8D-47D7-9596-9A9228B677C8}" type="presParOf" srcId="{145ADC9F-A830-493F-9981-28A949B5D57E}" destId="{8AF56EA1-EF0C-41F7-A64B-4E0DC746E609}" srcOrd="1" destOrd="0" presId="urn:microsoft.com/office/officeart/2008/layout/HorizontalMultiLevelHierarchy"/>
    <dgm:cxn modelId="{09BC75D1-9083-4561-85C8-75AF4AA86828}" type="presParOf" srcId="{CFBE3A7D-7CD3-413D-AA64-9100FA79E8D0}" destId="{531482B3-13DA-4E77-8EF9-7A508768A321}" srcOrd="4" destOrd="0" presId="urn:microsoft.com/office/officeart/2008/layout/HorizontalMultiLevelHierarchy"/>
    <dgm:cxn modelId="{4EAC49D4-BDB5-4EB2-8578-C2E070F88431}" type="presParOf" srcId="{531482B3-13DA-4E77-8EF9-7A508768A321}" destId="{92BF821D-14E3-40BB-B3C5-212A94A9CA22}" srcOrd="0" destOrd="0" presId="urn:microsoft.com/office/officeart/2008/layout/HorizontalMultiLevelHierarchy"/>
    <dgm:cxn modelId="{D8757985-95D4-41F4-9DDE-14544475857D}" type="presParOf" srcId="{CFBE3A7D-7CD3-413D-AA64-9100FA79E8D0}" destId="{CB322892-7746-46FA-9A5A-A13AAAB16AEB}" srcOrd="5" destOrd="0" presId="urn:microsoft.com/office/officeart/2008/layout/HorizontalMultiLevelHierarchy"/>
    <dgm:cxn modelId="{73C89E73-4139-434D-87AD-ADAD0C59E908}" type="presParOf" srcId="{CB322892-7746-46FA-9A5A-A13AAAB16AEB}" destId="{573F9BF2-AC82-43FC-A361-118085DB3D65}" srcOrd="0" destOrd="0" presId="urn:microsoft.com/office/officeart/2008/layout/HorizontalMultiLevelHierarchy"/>
    <dgm:cxn modelId="{88F62846-FA46-46DD-9A34-88ED39FBC415}" type="presParOf" srcId="{CB322892-7746-46FA-9A5A-A13AAAB16AEB}" destId="{83F1B72F-BD92-4E4B-8B73-2DBC7440818F}" srcOrd="1" destOrd="0" presId="urn:microsoft.com/office/officeart/2008/layout/HorizontalMultiLevelHierarchy"/>
    <dgm:cxn modelId="{8F20CA88-25B3-4493-842E-3AFF0C66C0F8}" type="presParOf" srcId="{CFBE3A7D-7CD3-413D-AA64-9100FA79E8D0}" destId="{EE8B77DA-77C5-46AD-80A2-BD307CFE9F0A}" srcOrd="6" destOrd="0" presId="urn:microsoft.com/office/officeart/2008/layout/HorizontalMultiLevelHierarchy"/>
    <dgm:cxn modelId="{46BD5FA2-135F-4D9F-8AF7-F80EFFC323A9}" type="presParOf" srcId="{EE8B77DA-77C5-46AD-80A2-BD307CFE9F0A}" destId="{7E8E6685-0078-4B86-BC52-3A0FBAF76686}" srcOrd="0" destOrd="0" presId="urn:microsoft.com/office/officeart/2008/layout/HorizontalMultiLevelHierarchy"/>
    <dgm:cxn modelId="{46BBF2DE-5F5D-431F-8623-48417D871D57}" type="presParOf" srcId="{CFBE3A7D-7CD3-413D-AA64-9100FA79E8D0}" destId="{4C9B0C12-D40F-4085-B321-C72DDFDB9D14}" srcOrd="7" destOrd="0" presId="urn:microsoft.com/office/officeart/2008/layout/HorizontalMultiLevelHierarchy"/>
    <dgm:cxn modelId="{7CBD2BF3-D51D-4346-927D-53D4E821F69D}" type="presParOf" srcId="{4C9B0C12-D40F-4085-B321-C72DDFDB9D14}" destId="{B2DE3A8A-BA09-499F-9C72-0630724E4538}" srcOrd="0" destOrd="0" presId="urn:microsoft.com/office/officeart/2008/layout/HorizontalMultiLevelHierarchy"/>
    <dgm:cxn modelId="{39EEF601-0469-429F-A54A-4FBE9BDF5D36}" type="presParOf" srcId="{4C9B0C12-D40F-4085-B321-C72DDFDB9D14}" destId="{225055FE-8B42-4143-ADD3-8E6B554691DD}" srcOrd="1" destOrd="0" presId="urn:microsoft.com/office/officeart/2008/layout/HorizontalMultiLevelHierarchy"/>
    <dgm:cxn modelId="{144FBA39-8477-41EA-916B-954C479349CC}" type="presParOf" srcId="{CFBE3A7D-7CD3-413D-AA64-9100FA79E8D0}" destId="{69201674-1235-4FA7-9CBC-B675F6713E38}" srcOrd="8" destOrd="0" presId="urn:microsoft.com/office/officeart/2008/layout/HorizontalMultiLevelHierarchy"/>
    <dgm:cxn modelId="{92AA3B83-8E15-4435-BF74-F86C5A05BEEA}" type="presParOf" srcId="{69201674-1235-4FA7-9CBC-B675F6713E38}" destId="{EE9BE54A-48D2-43A6-AD4C-394C0EDDA292}" srcOrd="0" destOrd="0" presId="urn:microsoft.com/office/officeart/2008/layout/HorizontalMultiLevelHierarchy"/>
    <dgm:cxn modelId="{C84FC69F-3CC3-4003-801C-5D64B1129CD7}" type="presParOf" srcId="{CFBE3A7D-7CD3-413D-AA64-9100FA79E8D0}" destId="{991F253B-0E4F-40EA-A604-E0113D6B712C}" srcOrd="9" destOrd="0" presId="urn:microsoft.com/office/officeart/2008/layout/HorizontalMultiLevelHierarchy"/>
    <dgm:cxn modelId="{24ABB6DB-8CD6-4C64-8306-CBA70F65EC0F}" type="presParOf" srcId="{991F253B-0E4F-40EA-A604-E0113D6B712C}" destId="{94F14A6F-3CD0-4A17-88D3-6F4D0EB2D4E6}" srcOrd="0" destOrd="0" presId="urn:microsoft.com/office/officeart/2008/layout/HorizontalMultiLevelHierarchy"/>
    <dgm:cxn modelId="{41ACFB4D-7855-49B0-ADAF-C505E803E4F5}" type="presParOf" srcId="{991F253B-0E4F-40EA-A604-E0113D6B712C}" destId="{29A4DBB5-5792-469E-B23C-2F896481FC4D}"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28ECFAC-63B3-40F0-9E03-B31D365E432C}" type="doc">
      <dgm:prSet loTypeId="urn:microsoft.com/office/officeart/2005/8/layout/equation1" loCatId="process" qsTypeId="urn:microsoft.com/office/officeart/2005/8/quickstyle/simple1" qsCatId="simple" csTypeId="urn:microsoft.com/office/officeart/2005/8/colors/colorful4" csCatId="colorful" phldr="1"/>
      <dgm:spPr/>
      <dgm:t>
        <a:bodyPr/>
        <a:lstStyle/>
        <a:p>
          <a:endParaRPr lang="en-US"/>
        </a:p>
      </dgm:t>
    </dgm:pt>
    <dgm:pt modelId="{567740A1-931A-404E-B8A7-DCAB60009AEA}">
      <dgm:prSet phldrT="[Text]" custT="1"/>
      <dgm:spPr>
        <a:solidFill>
          <a:schemeClr val="bg1">
            <a:lumMod val="65000"/>
          </a:schemeClr>
        </a:solidFill>
      </dgm:spPr>
      <dgm:t>
        <a:bodyPr/>
        <a:lstStyle/>
        <a:p>
          <a:r>
            <a:rPr lang="sr-Latn-RS" sz="1300" dirty="0">
              <a:solidFill>
                <a:schemeClr val="bg1"/>
              </a:solidFill>
            </a:rPr>
            <a:t>Sredstva iz ostalih izvora</a:t>
          </a:r>
          <a:endParaRPr lang="en-US" sz="1300" dirty="0">
            <a:solidFill>
              <a:srgbClr val="FF0000"/>
            </a:solidFill>
          </a:endParaRPr>
        </a:p>
      </dgm:t>
    </dgm:pt>
    <dgm:pt modelId="{0643A071-2AC8-4124-916D-3A8BE5775A6D}" type="parTrans" cxnId="{B1A00774-0D3C-406F-9413-9997B0306F44}">
      <dgm:prSet/>
      <dgm:spPr/>
      <dgm:t>
        <a:bodyPr/>
        <a:lstStyle/>
        <a:p>
          <a:endParaRPr lang="en-US"/>
        </a:p>
      </dgm:t>
    </dgm:pt>
    <dgm:pt modelId="{097825AB-8F2B-4EF3-ABE1-7DCEF8027B99}" type="sibTrans" cxnId="{B1A00774-0D3C-406F-9413-9997B0306F44}">
      <dgm:prSet/>
      <dgm:spPr/>
      <dgm:t>
        <a:bodyPr/>
        <a:lstStyle/>
        <a:p>
          <a:endParaRPr lang="en-US"/>
        </a:p>
      </dgm:t>
    </dgm:pt>
    <dgm:pt modelId="{1F884CF4-1E4C-423F-AE7B-0BAC3D97360D}">
      <dgm:prSet/>
      <dgm:spPr>
        <a:solidFill>
          <a:srgbClr val="FFC000"/>
        </a:solidFill>
      </dgm:spPr>
      <dgm:t>
        <a:bodyPr/>
        <a:lstStyle/>
        <a:p>
          <a:r>
            <a:rPr lang="sr-Latn-RS" dirty="0"/>
            <a:t>Sredstva iz budžeta  opštine </a:t>
          </a:r>
        </a:p>
      </dgm:t>
    </dgm:pt>
    <dgm:pt modelId="{B54F7004-6983-4114-82DE-5ADF4FEF4D02}" type="parTrans" cxnId="{70C4B168-53EF-4508-8C4E-A3F87A5F97DE}">
      <dgm:prSet/>
      <dgm:spPr/>
      <dgm:t>
        <a:bodyPr/>
        <a:lstStyle/>
        <a:p>
          <a:endParaRPr lang="en-US"/>
        </a:p>
      </dgm:t>
    </dgm:pt>
    <dgm:pt modelId="{1B723845-E0D1-4671-AE0F-32E0821595D7}" type="sibTrans" cxnId="{70C4B168-53EF-4508-8C4E-A3F87A5F97DE}">
      <dgm:prSet/>
      <dgm:spPr/>
      <dgm:t>
        <a:bodyPr/>
        <a:lstStyle/>
        <a:p>
          <a:endParaRPr lang="en-US"/>
        </a:p>
      </dgm:t>
    </dgm:pt>
    <dgm:pt modelId="{258C614E-C25D-47E8-BC69-ECC42BFEC5CC}">
      <dgm:prSet/>
      <dgm:spPr>
        <a:solidFill>
          <a:schemeClr val="tx2">
            <a:lumMod val="60000"/>
            <a:lumOff val="40000"/>
          </a:schemeClr>
        </a:solidFill>
      </dgm:spPr>
      <dgm:t>
        <a:bodyPr/>
        <a:lstStyle/>
        <a:p>
          <a:r>
            <a:rPr lang="sr-Latn-RS" dirty="0"/>
            <a:t>Preneta sredstva iz ranijih godina </a:t>
          </a:r>
        </a:p>
      </dgm:t>
    </dgm:pt>
    <dgm:pt modelId="{0EE00226-4F18-428E-857D-BB8AB5FED661}" type="parTrans" cxnId="{9FE065B6-BAF0-45E0-96C4-FBC1763BA102}">
      <dgm:prSet/>
      <dgm:spPr/>
      <dgm:t>
        <a:bodyPr/>
        <a:lstStyle/>
        <a:p>
          <a:endParaRPr lang="en-US"/>
        </a:p>
      </dgm:t>
    </dgm:pt>
    <dgm:pt modelId="{44AA7FFE-EC5D-4B4A-A884-0D1E57526835}" type="sibTrans" cxnId="{9FE065B6-BAF0-45E0-96C4-FBC1763BA102}">
      <dgm:prSet/>
      <dgm:spPr/>
      <dgm:t>
        <a:bodyPr/>
        <a:lstStyle/>
        <a:p>
          <a:endParaRPr lang="en-US"/>
        </a:p>
      </dgm:t>
    </dgm:pt>
    <dgm:pt modelId="{092009B7-2960-442B-A6FB-0D8F25F4F5CA}">
      <dgm:prSet/>
      <dgm:spPr>
        <a:solidFill>
          <a:srgbClr val="92D050"/>
        </a:solidFill>
      </dgm:spPr>
      <dgm:t>
        <a:bodyPr/>
        <a:lstStyle/>
        <a:p>
          <a:r>
            <a:rPr lang="sr-Latn-RS" dirty="0"/>
            <a:t>Ukupan budžet opštine </a:t>
          </a:r>
        </a:p>
      </dgm:t>
    </dgm:pt>
    <dgm:pt modelId="{9B9E4606-8918-432D-AF17-F974BFE575C6}" type="parTrans" cxnId="{521ED7ED-3B46-4CE8-992A-CAB92204B1C6}">
      <dgm:prSet/>
      <dgm:spPr/>
      <dgm:t>
        <a:bodyPr/>
        <a:lstStyle/>
        <a:p>
          <a:endParaRPr lang="en-US"/>
        </a:p>
      </dgm:t>
    </dgm:pt>
    <dgm:pt modelId="{15C2B52E-4F55-4082-BB1C-94031D560EB4}" type="sibTrans" cxnId="{521ED7ED-3B46-4CE8-992A-CAB92204B1C6}">
      <dgm:prSet/>
      <dgm:spPr/>
      <dgm:t>
        <a:bodyPr/>
        <a:lstStyle/>
        <a:p>
          <a:endParaRPr lang="en-US"/>
        </a:p>
      </dgm:t>
    </dgm:pt>
    <dgm:pt modelId="{688A0EC4-0F6D-4987-959D-CA5F27B3CF24}" type="pres">
      <dgm:prSet presAssocID="{028ECFAC-63B3-40F0-9E03-B31D365E432C}" presName="linearFlow" presStyleCnt="0">
        <dgm:presLayoutVars>
          <dgm:dir/>
          <dgm:resizeHandles val="exact"/>
        </dgm:presLayoutVars>
      </dgm:prSet>
      <dgm:spPr/>
      <dgm:t>
        <a:bodyPr/>
        <a:lstStyle/>
        <a:p>
          <a:endParaRPr lang="en-US"/>
        </a:p>
      </dgm:t>
    </dgm:pt>
    <dgm:pt modelId="{D96E659A-663E-485D-BF89-FD74BE74A5C4}" type="pres">
      <dgm:prSet presAssocID="{1F884CF4-1E4C-423F-AE7B-0BAC3D97360D}" presName="node" presStyleLbl="node1" presStyleIdx="0" presStyleCnt="4">
        <dgm:presLayoutVars>
          <dgm:bulletEnabled val="1"/>
        </dgm:presLayoutVars>
      </dgm:prSet>
      <dgm:spPr/>
      <dgm:t>
        <a:bodyPr/>
        <a:lstStyle/>
        <a:p>
          <a:endParaRPr lang="en-US"/>
        </a:p>
      </dgm:t>
    </dgm:pt>
    <dgm:pt modelId="{BA78071E-3EA3-4945-922C-AE021F34276A}" type="pres">
      <dgm:prSet presAssocID="{1B723845-E0D1-4671-AE0F-32E0821595D7}" presName="spacerL" presStyleCnt="0"/>
      <dgm:spPr/>
    </dgm:pt>
    <dgm:pt modelId="{98F3E7AB-6934-48FA-B82F-FBEAF1B2375D}" type="pres">
      <dgm:prSet presAssocID="{1B723845-E0D1-4671-AE0F-32E0821595D7}" presName="sibTrans" presStyleLbl="sibTrans2D1" presStyleIdx="0" presStyleCnt="3"/>
      <dgm:spPr/>
      <dgm:t>
        <a:bodyPr/>
        <a:lstStyle/>
        <a:p>
          <a:endParaRPr lang="en-US"/>
        </a:p>
      </dgm:t>
    </dgm:pt>
    <dgm:pt modelId="{F9CA65E4-8785-4412-A513-0A2695416EE5}" type="pres">
      <dgm:prSet presAssocID="{1B723845-E0D1-4671-AE0F-32E0821595D7}" presName="spacerR" presStyleCnt="0"/>
      <dgm:spPr/>
    </dgm:pt>
    <dgm:pt modelId="{2F60A798-586E-4E47-B649-25F047F36835}" type="pres">
      <dgm:prSet presAssocID="{258C614E-C25D-47E8-BC69-ECC42BFEC5CC}" presName="node" presStyleLbl="node1" presStyleIdx="1" presStyleCnt="4">
        <dgm:presLayoutVars>
          <dgm:bulletEnabled val="1"/>
        </dgm:presLayoutVars>
      </dgm:prSet>
      <dgm:spPr/>
      <dgm:t>
        <a:bodyPr/>
        <a:lstStyle/>
        <a:p>
          <a:endParaRPr lang="en-US"/>
        </a:p>
      </dgm:t>
    </dgm:pt>
    <dgm:pt modelId="{F90D06A4-272D-4E58-B7CB-EB8C424E859B}" type="pres">
      <dgm:prSet presAssocID="{44AA7FFE-EC5D-4B4A-A884-0D1E57526835}" presName="spacerL" presStyleCnt="0"/>
      <dgm:spPr/>
    </dgm:pt>
    <dgm:pt modelId="{41F09F99-3DCC-47E4-9188-F7D103A1F6E3}" type="pres">
      <dgm:prSet presAssocID="{44AA7FFE-EC5D-4B4A-A884-0D1E57526835}" presName="sibTrans" presStyleLbl="sibTrans2D1" presStyleIdx="1" presStyleCnt="3"/>
      <dgm:spPr/>
      <dgm:t>
        <a:bodyPr/>
        <a:lstStyle/>
        <a:p>
          <a:endParaRPr lang="en-US"/>
        </a:p>
      </dgm:t>
    </dgm:pt>
    <dgm:pt modelId="{F015C141-867A-4124-B290-CA1BB3474B22}" type="pres">
      <dgm:prSet presAssocID="{44AA7FFE-EC5D-4B4A-A884-0D1E57526835}" presName="spacerR" presStyleCnt="0"/>
      <dgm:spPr/>
    </dgm:pt>
    <dgm:pt modelId="{6C1FFF0F-B1A4-4C41-B9D3-30452A0DFA4B}" type="pres">
      <dgm:prSet presAssocID="{567740A1-931A-404E-B8A7-DCAB60009AEA}" presName="node" presStyleLbl="node1" presStyleIdx="2" presStyleCnt="4" custScaleX="96115" custScaleY="96476">
        <dgm:presLayoutVars>
          <dgm:bulletEnabled val="1"/>
        </dgm:presLayoutVars>
      </dgm:prSet>
      <dgm:spPr/>
      <dgm:t>
        <a:bodyPr/>
        <a:lstStyle/>
        <a:p>
          <a:endParaRPr lang="en-US"/>
        </a:p>
      </dgm:t>
    </dgm:pt>
    <dgm:pt modelId="{409B09D3-4DF0-4A67-B116-C3B0CE10042E}" type="pres">
      <dgm:prSet presAssocID="{097825AB-8F2B-4EF3-ABE1-7DCEF8027B99}" presName="spacerL" presStyleCnt="0"/>
      <dgm:spPr/>
    </dgm:pt>
    <dgm:pt modelId="{87C2FC52-975B-4E62-B5E0-1AB7C844E900}" type="pres">
      <dgm:prSet presAssocID="{097825AB-8F2B-4EF3-ABE1-7DCEF8027B99}" presName="sibTrans" presStyleLbl="sibTrans2D1" presStyleIdx="2" presStyleCnt="3"/>
      <dgm:spPr/>
      <dgm:t>
        <a:bodyPr/>
        <a:lstStyle/>
        <a:p>
          <a:endParaRPr lang="en-US"/>
        </a:p>
      </dgm:t>
    </dgm:pt>
    <dgm:pt modelId="{B01A7D7F-4B49-41A1-BC20-5B8B2DC888CB}" type="pres">
      <dgm:prSet presAssocID="{097825AB-8F2B-4EF3-ABE1-7DCEF8027B99}" presName="spacerR" presStyleCnt="0"/>
      <dgm:spPr/>
    </dgm:pt>
    <dgm:pt modelId="{2DB98FF9-EDB5-4EEE-AFA3-A57C7337F497}" type="pres">
      <dgm:prSet presAssocID="{092009B7-2960-442B-A6FB-0D8F25F4F5CA}" presName="node" presStyleLbl="node1" presStyleIdx="3" presStyleCnt="4" custScaleX="120163" custScaleY="97476">
        <dgm:presLayoutVars>
          <dgm:bulletEnabled val="1"/>
        </dgm:presLayoutVars>
      </dgm:prSet>
      <dgm:spPr/>
      <dgm:t>
        <a:bodyPr/>
        <a:lstStyle/>
        <a:p>
          <a:endParaRPr lang="en-US"/>
        </a:p>
      </dgm:t>
    </dgm:pt>
  </dgm:ptLst>
  <dgm:cxnLst>
    <dgm:cxn modelId="{9C6BB78E-EFB3-4041-AD67-F0BF8DC2C140}" type="presOf" srcId="{028ECFAC-63B3-40F0-9E03-B31D365E432C}" destId="{688A0EC4-0F6D-4987-959D-CA5F27B3CF24}" srcOrd="0" destOrd="0" presId="urn:microsoft.com/office/officeart/2005/8/layout/equation1"/>
    <dgm:cxn modelId="{DACDA2EA-2B85-43AD-A796-6061D0417520}" type="presOf" srcId="{258C614E-C25D-47E8-BC69-ECC42BFEC5CC}" destId="{2F60A798-586E-4E47-B649-25F047F36835}" srcOrd="0" destOrd="0" presId="urn:microsoft.com/office/officeart/2005/8/layout/equation1"/>
    <dgm:cxn modelId="{70C4B168-53EF-4508-8C4E-A3F87A5F97DE}" srcId="{028ECFAC-63B3-40F0-9E03-B31D365E432C}" destId="{1F884CF4-1E4C-423F-AE7B-0BAC3D97360D}" srcOrd="0" destOrd="0" parTransId="{B54F7004-6983-4114-82DE-5ADF4FEF4D02}" sibTransId="{1B723845-E0D1-4671-AE0F-32E0821595D7}"/>
    <dgm:cxn modelId="{4AD3BF7C-9486-4F6F-9899-32B240DDA0E4}" type="presOf" srcId="{097825AB-8F2B-4EF3-ABE1-7DCEF8027B99}" destId="{87C2FC52-975B-4E62-B5E0-1AB7C844E900}" srcOrd="0" destOrd="0" presId="urn:microsoft.com/office/officeart/2005/8/layout/equation1"/>
    <dgm:cxn modelId="{6B017F2C-2CB9-4751-A7CD-30B8BC98049D}" type="presOf" srcId="{567740A1-931A-404E-B8A7-DCAB60009AEA}" destId="{6C1FFF0F-B1A4-4C41-B9D3-30452A0DFA4B}" srcOrd="0" destOrd="0" presId="urn:microsoft.com/office/officeart/2005/8/layout/equation1"/>
    <dgm:cxn modelId="{20F83DCD-3158-453F-967C-EBC1245F7DD9}" type="presOf" srcId="{092009B7-2960-442B-A6FB-0D8F25F4F5CA}" destId="{2DB98FF9-EDB5-4EEE-AFA3-A57C7337F497}" srcOrd="0" destOrd="0" presId="urn:microsoft.com/office/officeart/2005/8/layout/equation1"/>
    <dgm:cxn modelId="{521ED7ED-3B46-4CE8-992A-CAB92204B1C6}" srcId="{028ECFAC-63B3-40F0-9E03-B31D365E432C}" destId="{092009B7-2960-442B-A6FB-0D8F25F4F5CA}" srcOrd="3" destOrd="0" parTransId="{9B9E4606-8918-432D-AF17-F974BFE575C6}" sibTransId="{15C2B52E-4F55-4082-BB1C-94031D560EB4}"/>
    <dgm:cxn modelId="{A08F9C8E-A0B7-46AA-A78A-8BD9FCF7DFC7}" type="presOf" srcId="{44AA7FFE-EC5D-4B4A-A884-0D1E57526835}" destId="{41F09F99-3DCC-47E4-9188-F7D103A1F6E3}" srcOrd="0" destOrd="0" presId="urn:microsoft.com/office/officeart/2005/8/layout/equation1"/>
    <dgm:cxn modelId="{9FE065B6-BAF0-45E0-96C4-FBC1763BA102}" srcId="{028ECFAC-63B3-40F0-9E03-B31D365E432C}" destId="{258C614E-C25D-47E8-BC69-ECC42BFEC5CC}" srcOrd="1" destOrd="0" parTransId="{0EE00226-4F18-428E-857D-BB8AB5FED661}" sibTransId="{44AA7FFE-EC5D-4B4A-A884-0D1E57526835}"/>
    <dgm:cxn modelId="{AA2B371A-C761-4755-A6F9-5CD00112D7B0}" type="presOf" srcId="{1F884CF4-1E4C-423F-AE7B-0BAC3D97360D}" destId="{D96E659A-663E-485D-BF89-FD74BE74A5C4}" srcOrd="0" destOrd="0" presId="urn:microsoft.com/office/officeart/2005/8/layout/equation1"/>
    <dgm:cxn modelId="{B1A00774-0D3C-406F-9413-9997B0306F44}" srcId="{028ECFAC-63B3-40F0-9E03-B31D365E432C}" destId="{567740A1-931A-404E-B8A7-DCAB60009AEA}" srcOrd="2" destOrd="0" parTransId="{0643A071-2AC8-4124-916D-3A8BE5775A6D}" sibTransId="{097825AB-8F2B-4EF3-ABE1-7DCEF8027B99}"/>
    <dgm:cxn modelId="{19DBA710-EAA7-479A-8FB0-39539DFAF5D1}" type="presOf" srcId="{1B723845-E0D1-4671-AE0F-32E0821595D7}" destId="{98F3E7AB-6934-48FA-B82F-FBEAF1B2375D}" srcOrd="0" destOrd="0" presId="urn:microsoft.com/office/officeart/2005/8/layout/equation1"/>
    <dgm:cxn modelId="{E573888D-F9FB-4FE6-AAF3-F927AA2E6EBC}" type="presParOf" srcId="{688A0EC4-0F6D-4987-959D-CA5F27B3CF24}" destId="{D96E659A-663E-485D-BF89-FD74BE74A5C4}" srcOrd="0" destOrd="0" presId="urn:microsoft.com/office/officeart/2005/8/layout/equation1"/>
    <dgm:cxn modelId="{0D0B0A83-F15C-4526-8464-422DF0C5A916}" type="presParOf" srcId="{688A0EC4-0F6D-4987-959D-CA5F27B3CF24}" destId="{BA78071E-3EA3-4945-922C-AE021F34276A}" srcOrd="1" destOrd="0" presId="urn:microsoft.com/office/officeart/2005/8/layout/equation1"/>
    <dgm:cxn modelId="{F031027E-A6F6-4F40-A5F1-E4A0719687A0}" type="presParOf" srcId="{688A0EC4-0F6D-4987-959D-CA5F27B3CF24}" destId="{98F3E7AB-6934-48FA-B82F-FBEAF1B2375D}" srcOrd="2" destOrd="0" presId="urn:microsoft.com/office/officeart/2005/8/layout/equation1"/>
    <dgm:cxn modelId="{D6E988E9-F5EF-40D2-8011-DD3EEFB6D15B}" type="presParOf" srcId="{688A0EC4-0F6D-4987-959D-CA5F27B3CF24}" destId="{F9CA65E4-8785-4412-A513-0A2695416EE5}" srcOrd="3" destOrd="0" presId="urn:microsoft.com/office/officeart/2005/8/layout/equation1"/>
    <dgm:cxn modelId="{98121E6C-7394-4C4E-90C8-4BCB940CB22B}" type="presParOf" srcId="{688A0EC4-0F6D-4987-959D-CA5F27B3CF24}" destId="{2F60A798-586E-4E47-B649-25F047F36835}" srcOrd="4" destOrd="0" presId="urn:microsoft.com/office/officeart/2005/8/layout/equation1"/>
    <dgm:cxn modelId="{AB91E517-F112-4A52-AF08-CE2E95E6B5F1}" type="presParOf" srcId="{688A0EC4-0F6D-4987-959D-CA5F27B3CF24}" destId="{F90D06A4-272D-4E58-B7CB-EB8C424E859B}" srcOrd="5" destOrd="0" presId="urn:microsoft.com/office/officeart/2005/8/layout/equation1"/>
    <dgm:cxn modelId="{D010658D-E5F6-4983-A1B2-31CA122A0D57}" type="presParOf" srcId="{688A0EC4-0F6D-4987-959D-CA5F27B3CF24}" destId="{41F09F99-3DCC-47E4-9188-F7D103A1F6E3}" srcOrd="6" destOrd="0" presId="urn:microsoft.com/office/officeart/2005/8/layout/equation1"/>
    <dgm:cxn modelId="{3C6341AE-0423-446F-A013-72858729AA3E}" type="presParOf" srcId="{688A0EC4-0F6D-4987-959D-CA5F27B3CF24}" destId="{F015C141-867A-4124-B290-CA1BB3474B22}" srcOrd="7" destOrd="0" presId="urn:microsoft.com/office/officeart/2005/8/layout/equation1"/>
    <dgm:cxn modelId="{E0497DF6-7B98-411C-B02B-83AD89D9A9DD}" type="presParOf" srcId="{688A0EC4-0F6D-4987-959D-CA5F27B3CF24}" destId="{6C1FFF0F-B1A4-4C41-B9D3-30452A0DFA4B}" srcOrd="8" destOrd="0" presId="urn:microsoft.com/office/officeart/2005/8/layout/equation1"/>
    <dgm:cxn modelId="{C76D8E36-7B23-43F0-9C45-92FEB6EDD91E}" type="presParOf" srcId="{688A0EC4-0F6D-4987-959D-CA5F27B3CF24}" destId="{409B09D3-4DF0-4A67-B116-C3B0CE10042E}" srcOrd="9" destOrd="0" presId="urn:microsoft.com/office/officeart/2005/8/layout/equation1"/>
    <dgm:cxn modelId="{5746382A-B224-4354-8E78-8AA20095070E}" type="presParOf" srcId="{688A0EC4-0F6D-4987-959D-CA5F27B3CF24}" destId="{87C2FC52-975B-4E62-B5E0-1AB7C844E900}" srcOrd="10" destOrd="0" presId="urn:microsoft.com/office/officeart/2005/8/layout/equation1"/>
    <dgm:cxn modelId="{7E6443D3-75AF-4CD4-ADB4-3F5DEC67A706}" type="presParOf" srcId="{688A0EC4-0F6D-4987-959D-CA5F27B3CF24}" destId="{B01A7D7F-4B49-41A1-BC20-5B8B2DC888CB}" srcOrd="11" destOrd="0" presId="urn:microsoft.com/office/officeart/2005/8/layout/equation1"/>
    <dgm:cxn modelId="{2EA15DB9-4691-4655-BBAA-3AC0D32206B3}" type="presParOf" srcId="{688A0EC4-0F6D-4987-959D-CA5F27B3CF24}" destId="{2DB98FF9-EDB5-4EEE-AFA3-A57C7337F497}" srcOrd="12"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EA47F19-311D-44B3-AAA4-35C98BD4844B}" type="doc">
      <dgm:prSet loTypeId="urn:diagrams.loki3.com/BracketList" loCatId="list" qsTypeId="urn:microsoft.com/office/officeart/2005/8/quickstyle/simple1" qsCatId="simple" csTypeId="urn:microsoft.com/office/officeart/2005/8/colors/accent1_2" csCatId="accent1" phldr="1"/>
      <dgm:spPr/>
      <dgm:t>
        <a:bodyPr/>
        <a:lstStyle/>
        <a:p>
          <a:endParaRPr lang="en-US"/>
        </a:p>
      </dgm:t>
    </dgm:pt>
    <dgm:pt modelId="{0C844461-76DE-4FEA-A87D-23440AD6FC2E}">
      <dgm:prSet phldrT="[Text]"/>
      <dgm:spPr/>
      <dgm:t>
        <a:bodyPr/>
        <a:lstStyle/>
        <a:p>
          <a:r>
            <a:rPr lang="sr-Latn-RS" b="1" dirty="0"/>
            <a:t>Poreski prihodi</a:t>
          </a:r>
        </a:p>
      </dgm:t>
    </dgm:pt>
    <dgm:pt modelId="{6F031138-6684-4AF8-B48F-F90EB84372B1}" type="parTrans" cxnId="{DFA45898-8E34-483C-97B6-EC38D2140466}">
      <dgm:prSet/>
      <dgm:spPr/>
      <dgm:t>
        <a:bodyPr/>
        <a:lstStyle/>
        <a:p>
          <a:endParaRPr lang="en-US"/>
        </a:p>
      </dgm:t>
    </dgm:pt>
    <dgm:pt modelId="{C24B5DA2-B651-485D-A0F4-95731772C9B8}" type="sibTrans" cxnId="{DFA45898-8E34-483C-97B6-EC38D2140466}">
      <dgm:prSet/>
      <dgm:spPr/>
      <dgm:t>
        <a:bodyPr/>
        <a:lstStyle/>
        <a:p>
          <a:endParaRPr lang="en-US"/>
        </a:p>
      </dgm:t>
    </dgm:pt>
    <dgm:pt modelId="{D45E583C-4AAD-40D2-9D24-9A0A68141567}">
      <dgm:prSet phldrT="[Text]" custT="1"/>
      <dgm:spPr>
        <a:solidFill>
          <a:srgbClr val="92D050"/>
        </a:solidFill>
      </dgm:spPr>
      <dgm:t>
        <a:bodyPr/>
        <a:lstStyle/>
        <a:p>
          <a:pPr algn="just"/>
          <a:r>
            <a:rPr lang="sr-Latn-RS" altLang="en-US" sz="1400" dirty="0">
              <a:latin typeface="Calibri" panose="020F0502020204030204" pitchFamily="34" charset="0"/>
            </a:rPr>
            <a:t>Vrsta javnih prihoda koji se prikupljaju obaveznim plaćanjima poreskih obveznika bez obaveze izvršenja specijalne usluge zauzvrat</a:t>
          </a:r>
        </a:p>
      </dgm:t>
    </dgm:pt>
    <dgm:pt modelId="{DF23AB14-DB78-4D25-948A-D263DF13EBEB}" type="parTrans" cxnId="{B6E9FE2F-54FB-46AA-BA6A-1465C15C85E2}">
      <dgm:prSet/>
      <dgm:spPr/>
      <dgm:t>
        <a:bodyPr/>
        <a:lstStyle/>
        <a:p>
          <a:endParaRPr lang="en-US"/>
        </a:p>
      </dgm:t>
    </dgm:pt>
    <dgm:pt modelId="{875C4C0C-D761-476B-9D17-EF850CFCBB84}" type="sibTrans" cxnId="{B6E9FE2F-54FB-46AA-BA6A-1465C15C85E2}">
      <dgm:prSet/>
      <dgm:spPr/>
      <dgm:t>
        <a:bodyPr/>
        <a:lstStyle/>
        <a:p>
          <a:endParaRPr lang="en-US"/>
        </a:p>
      </dgm:t>
    </dgm:pt>
    <dgm:pt modelId="{E1B79EE1-1157-4302-AB0B-8FEDC81165FD}">
      <dgm:prSet phldrT="[Text]"/>
      <dgm:spPr/>
      <dgm:t>
        <a:bodyPr/>
        <a:lstStyle/>
        <a:p>
          <a:pPr algn="r"/>
          <a:r>
            <a:rPr lang="sr-Latn-RS" b="1" dirty="0"/>
            <a:t>Donacije i transferi</a:t>
          </a:r>
        </a:p>
      </dgm:t>
    </dgm:pt>
    <dgm:pt modelId="{D901DA59-A95A-4489-99A8-4140EE7BA89A}" type="parTrans" cxnId="{9CBF9DF9-AB9B-4A23-9199-3C2DD5A0CE43}">
      <dgm:prSet/>
      <dgm:spPr/>
      <dgm:t>
        <a:bodyPr/>
        <a:lstStyle/>
        <a:p>
          <a:endParaRPr lang="en-US"/>
        </a:p>
      </dgm:t>
    </dgm:pt>
    <dgm:pt modelId="{E99A6F9C-C544-4400-B178-20BC6CFFFE07}" type="sibTrans" cxnId="{9CBF9DF9-AB9B-4A23-9199-3C2DD5A0CE43}">
      <dgm:prSet/>
      <dgm:spPr/>
      <dgm:t>
        <a:bodyPr/>
        <a:lstStyle/>
        <a:p>
          <a:endParaRPr lang="en-US"/>
        </a:p>
      </dgm:t>
    </dgm:pt>
    <dgm:pt modelId="{92FD0664-EE76-4121-BE7B-68FC1EE5F4D7}">
      <dgm:prSet phldrT="[Text]" custT="1"/>
      <dgm:spPr>
        <a:solidFill>
          <a:srgbClr val="00B0F0"/>
        </a:solidFill>
      </dgm:spPr>
      <dgm:t>
        <a:bodyPr/>
        <a:lstStyle/>
        <a:p>
          <a:pPr algn="just"/>
          <a:r>
            <a:rPr lang="sr-Latn-RS" sz="1400" b="0" i="0" dirty="0"/>
            <a:t>Donacije se dobijaju od domaćih i međunarodnih donatora i organizacija za različite projekte. Transferi podrazumevaju prenos sredstava od nivoa Republike Srbije opštinskom nivou vlasti. Mogu biti namenski (za tačno utvrđene namene) ili nenamenski (nije im unapred utvrđena namena te se mogu u skladu sa zakonom koristiti za bilo koje svrhe) .</a:t>
          </a:r>
        </a:p>
      </dgm:t>
    </dgm:pt>
    <dgm:pt modelId="{A4B2DE69-08CB-4EF5-A179-A9838DCC0C0D}" type="parTrans" cxnId="{29D18108-D348-4C83-ABE4-39390C16C5CD}">
      <dgm:prSet/>
      <dgm:spPr/>
      <dgm:t>
        <a:bodyPr/>
        <a:lstStyle/>
        <a:p>
          <a:endParaRPr lang="en-US"/>
        </a:p>
      </dgm:t>
    </dgm:pt>
    <dgm:pt modelId="{31990FCE-83F5-4BCE-86BA-4F924011EADA}" type="sibTrans" cxnId="{29D18108-D348-4C83-ABE4-39390C16C5CD}">
      <dgm:prSet/>
      <dgm:spPr/>
      <dgm:t>
        <a:bodyPr/>
        <a:lstStyle/>
        <a:p>
          <a:endParaRPr lang="en-US"/>
        </a:p>
      </dgm:t>
    </dgm:pt>
    <dgm:pt modelId="{E055884F-7426-4921-A0E5-9CA56A76B49A}">
      <dgm:prSet phldrT="[Text]"/>
      <dgm:spPr/>
      <dgm:t>
        <a:bodyPr/>
        <a:lstStyle/>
        <a:p>
          <a:r>
            <a:rPr lang="sr-Latn-RS" b="1" dirty="0" err="1"/>
            <a:t>Neporeski</a:t>
          </a:r>
          <a:r>
            <a:rPr lang="sr-Latn-RS" b="1" dirty="0"/>
            <a:t> prihodi</a:t>
          </a:r>
        </a:p>
      </dgm:t>
    </dgm:pt>
    <dgm:pt modelId="{A220DF32-CC6B-446C-B398-3C6FF19DF138}" type="parTrans" cxnId="{997AF6DE-9802-4842-96EC-E457543D4099}">
      <dgm:prSet/>
      <dgm:spPr/>
      <dgm:t>
        <a:bodyPr/>
        <a:lstStyle/>
        <a:p>
          <a:endParaRPr lang="en-US"/>
        </a:p>
      </dgm:t>
    </dgm:pt>
    <dgm:pt modelId="{EADBA54B-8207-46FB-8C83-E7274B6ED163}" type="sibTrans" cxnId="{997AF6DE-9802-4842-96EC-E457543D4099}">
      <dgm:prSet/>
      <dgm:spPr/>
      <dgm:t>
        <a:bodyPr/>
        <a:lstStyle/>
        <a:p>
          <a:endParaRPr lang="en-US"/>
        </a:p>
      </dgm:t>
    </dgm:pt>
    <dgm:pt modelId="{6B14159D-5902-471E-9F91-CEA86CA18597}">
      <dgm:prSet phldrT="[Text]" custT="1"/>
      <dgm:spPr>
        <a:solidFill>
          <a:srgbClr val="FFC000"/>
        </a:solidFill>
      </dgm:spPr>
      <dgm:t>
        <a:bodyPr/>
        <a:lstStyle/>
        <a:p>
          <a:pPr algn="just"/>
          <a:r>
            <a:rPr lang="sr-Latn-RS" altLang="en-US" sz="1400" dirty="0">
              <a:latin typeface="Calibri" panose="020F0502020204030204" pitchFamily="34" charset="0"/>
            </a:rPr>
            <a:t>Vrsta javnih prihoda koji se naplaćuju za korišćenje javnih dobara (naknade), pružanje javnih usluga (takse) ili zbog kršenja ugovornih ili zakonskih odredbi (kazne i penali)</a:t>
          </a:r>
        </a:p>
      </dgm:t>
    </dgm:pt>
    <dgm:pt modelId="{0D2CFF9B-A50F-43E4-AFA5-E7E960E0BCD0}" type="parTrans" cxnId="{E528FBD6-03D8-4201-832B-0748BD271A16}">
      <dgm:prSet/>
      <dgm:spPr/>
      <dgm:t>
        <a:bodyPr/>
        <a:lstStyle/>
        <a:p>
          <a:endParaRPr lang="en-US"/>
        </a:p>
      </dgm:t>
    </dgm:pt>
    <dgm:pt modelId="{36039859-946E-4D2B-BAA0-EE1BB94895EC}" type="sibTrans" cxnId="{E528FBD6-03D8-4201-832B-0748BD271A16}">
      <dgm:prSet/>
      <dgm:spPr/>
      <dgm:t>
        <a:bodyPr/>
        <a:lstStyle/>
        <a:p>
          <a:endParaRPr lang="en-US"/>
        </a:p>
      </dgm:t>
    </dgm:pt>
    <dgm:pt modelId="{28888755-727E-436B-B2F2-DA7896544A65}">
      <dgm:prSet phldrT="[Text]"/>
      <dgm:spPr/>
      <dgm:t>
        <a:bodyPr/>
        <a:lstStyle/>
        <a:p>
          <a:r>
            <a:rPr lang="sr-Latn-RS" b="1" dirty="0"/>
            <a:t>Primanja od prodaje </a:t>
          </a:r>
          <a:r>
            <a:rPr lang="sr-Latn-RS" b="1" dirty="0" err="1"/>
            <a:t>nefinansijske</a:t>
          </a:r>
          <a:r>
            <a:rPr lang="sr-Latn-RS" b="1" dirty="0"/>
            <a:t> imovine</a:t>
          </a:r>
        </a:p>
      </dgm:t>
    </dgm:pt>
    <dgm:pt modelId="{74440C20-4C7D-42FA-8A71-91FF1ABB0C2B}" type="parTrans" cxnId="{423F4FFE-A4A5-4DB9-BCD0-81CA33242D4A}">
      <dgm:prSet/>
      <dgm:spPr/>
      <dgm:t>
        <a:bodyPr/>
        <a:lstStyle/>
        <a:p>
          <a:endParaRPr lang="en-US"/>
        </a:p>
      </dgm:t>
    </dgm:pt>
    <dgm:pt modelId="{25C618B1-3FCB-4E3A-AAEB-763F12B41872}" type="sibTrans" cxnId="{423F4FFE-A4A5-4DB9-BCD0-81CA33242D4A}">
      <dgm:prSet/>
      <dgm:spPr/>
      <dgm:t>
        <a:bodyPr/>
        <a:lstStyle/>
        <a:p>
          <a:endParaRPr lang="en-US"/>
        </a:p>
      </dgm:t>
    </dgm:pt>
    <dgm:pt modelId="{FE2BA0E8-81AC-463B-B498-EF464F5BCE06}">
      <dgm:prSet phldrT="[Text]" custT="1"/>
      <dgm:spPr>
        <a:solidFill>
          <a:srgbClr val="FFFF00"/>
        </a:solidFill>
      </dgm:spPr>
      <dgm:t>
        <a:bodyPr/>
        <a:lstStyle/>
        <a:p>
          <a:pPr algn="just"/>
          <a:r>
            <a:rPr lang="sr-Latn-RS" sz="1400" dirty="0">
              <a:solidFill>
                <a:schemeClr val="accent1">
                  <a:lumMod val="40000"/>
                  <a:lumOff val="60000"/>
                </a:schemeClr>
              </a:solidFill>
            </a:rPr>
            <a:t>Ova primanja se ostvaruju prodajom nepokretnosti i pokretnih stvari u vlasništvu grada.</a:t>
          </a:r>
          <a:endParaRPr lang="en-US" sz="1400" dirty="0">
            <a:solidFill>
              <a:schemeClr val="accent1">
                <a:lumMod val="40000"/>
                <a:lumOff val="60000"/>
              </a:schemeClr>
            </a:solidFill>
          </a:endParaRPr>
        </a:p>
      </dgm:t>
    </dgm:pt>
    <dgm:pt modelId="{7A39DE39-681C-425E-9FED-FBE278CC5B2D}" type="parTrans" cxnId="{86D1D984-3A22-405C-B36D-C2926B8E421B}">
      <dgm:prSet/>
      <dgm:spPr/>
      <dgm:t>
        <a:bodyPr/>
        <a:lstStyle/>
        <a:p>
          <a:endParaRPr lang="en-US"/>
        </a:p>
      </dgm:t>
    </dgm:pt>
    <dgm:pt modelId="{03DEC489-1FE9-42FB-A7B6-2DC930E80875}" type="sibTrans" cxnId="{86D1D984-3A22-405C-B36D-C2926B8E421B}">
      <dgm:prSet/>
      <dgm:spPr/>
      <dgm:t>
        <a:bodyPr/>
        <a:lstStyle/>
        <a:p>
          <a:endParaRPr lang="en-US"/>
        </a:p>
      </dgm:t>
    </dgm:pt>
    <dgm:pt modelId="{26EF48C7-6381-4355-B03F-DD441AE957C7}">
      <dgm:prSet phldrT="[Text]"/>
      <dgm:spPr/>
      <dgm:t>
        <a:bodyPr/>
        <a:lstStyle/>
        <a:p>
          <a:r>
            <a:rPr lang="sr-Latn-RS" b="1" dirty="0"/>
            <a:t>Primanja od zaduživanja i  prodaje finansijske imovine</a:t>
          </a:r>
        </a:p>
      </dgm:t>
    </dgm:pt>
    <dgm:pt modelId="{18A23F74-72B2-47CE-8CFA-63637C44E493}" type="parTrans" cxnId="{C002A477-0333-4E42-A591-A476378A7B14}">
      <dgm:prSet/>
      <dgm:spPr/>
      <dgm:t>
        <a:bodyPr/>
        <a:lstStyle/>
        <a:p>
          <a:endParaRPr lang="en-US"/>
        </a:p>
      </dgm:t>
    </dgm:pt>
    <dgm:pt modelId="{7F59AFA8-97ED-43F0-BB10-8E36A7F9F28C}" type="sibTrans" cxnId="{C002A477-0333-4E42-A591-A476378A7B14}">
      <dgm:prSet/>
      <dgm:spPr/>
      <dgm:t>
        <a:bodyPr/>
        <a:lstStyle/>
        <a:p>
          <a:endParaRPr lang="en-US"/>
        </a:p>
      </dgm:t>
    </dgm:pt>
    <dgm:pt modelId="{4B4A2A45-FFA7-47F5-A99D-A2DFD7698107}">
      <dgm:prSet phldrT="[Text]" custT="1"/>
      <dgm:spPr>
        <a:solidFill>
          <a:schemeClr val="accent2">
            <a:lumMod val="60000"/>
            <a:lumOff val="40000"/>
          </a:schemeClr>
        </a:solidFill>
      </dgm:spPr>
      <dgm:t>
        <a:bodyPr/>
        <a:lstStyle/>
        <a:p>
          <a:pPr algn="just"/>
          <a:r>
            <a:rPr lang="sr-Latn-RS" sz="1400" b="0" i="0" dirty="0"/>
            <a:t>Primanja od zaduživanja predstavljaju prilive po osnovu primanja od zaduživanja kod poslovnih banaka u zemlji u korist nivoa gradova. Primanja od prodaje finansijske imovine  predstavljaju prilive po osnovu prodaje domaćih akcija i ostalog kapitala u korist nivoa gradova</a:t>
          </a:r>
          <a:endParaRPr lang="en-US" sz="1400" dirty="0"/>
        </a:p>
      </dgm:t>
    </dgm:pt>
    <dgm:pt modelId="{2E2C89AA-6D36-4A41-9A01-A47B8388C320}" type="parTrans" cxnId="{48A7DAC8-CBA0-4CCF-8FEB-1A8D1991CE61}">
      <dgm:prSet/>
      <dgm:spPr/>
      <dgm:t>
        <a:bodyPr/>
        <a:lstStyle/>
        <a:p>
          <a:endParaRPr lang="en-US"/>
        </a:p>
      </dgm:t>
    </dgm:pt>
    <dgm:pt modelId="{5B14C082-1404-4C23-9B64-643BA89D25BF}" type="sibTrans" cxnId="{48A7DAC8-CBA0-4CCF-8FEB-1A8D1991CE61}">
      <dgm:prSet/>
      <dgm:spPr/>
      <dgm:t>
        <a:bodyPr/>
        <a:lstStyle/>
        <a:p>
          <a:endParaRPr lang="en-US"/>
        </a:p>
      </dgm:t>
    </dgm:pt>
    <dgm:pt modelId="{E1AD8724-28DC-48C5-B75E-B0D1F33E6279}">
      <dgm:prSet phldrT="[Text]"/>
      <dgm:spPr/>
      <dgm:t>
        <a:bodyPr/>
        <a:lstStyle/>
        <a:p>
          <a:r>
            <a:rPr lang="sr-Latn-RS" b="1" dirty="0"/>
            <a:t>Preneta sredstva iz ranijih godina</a:t>
          </a:r>
        </a:p>
      </dgm:t>
    </dgm:pt>
    <dgm:pt modelId="{411CE078-310E-457E-A7C1-09A580CCEBB0}" type="parTrans" cxnId="{9EBB09AF-7741-47ED-B436-933466BD5F46}">
      <dgm:prSet/>
      <dgm:spPr/>
      <dgm:t>
        <a:bodyPr/>
        <a:lstStyle/>
        <a:p>
          <a:endParaRPr lang="en-US"/>
        </a:p>
      </dgm:t>
    </dgm:pt>
    <dgm:pt modelId="{BCA81F17-B88D-47F3-91A4-C02EC1C807D8}" type="sibTrans" cxnId="{9EBB09AF-7741-47ED-B436-933466BD5F46}">
      <dgm:prSet/>
      <dgm:spPr/>
      <dgm:t>
        <a:bodyPr/>
        <a:lstStyle/>
        <a:p>
          <a:endParaRPr lang="en-US"/>
        </a:p>
      </dgm:t>
    </dgm:pt>
    <dgm:pt modelId="{A22D28D0-C0EE-4FAC-9411-A8A4995FB17B}">
      <dgm:prSet phldrT="[Text]" custT="1"/>
      <dgm:spPr>
        <a:solidFill>
          <a:schemeClr val="accent4">
            <a:lumMod val="60000"/>
            <a:lumOff val="40000"/>
          </a:schemeClr>
        </a:solidFill>
      </dgm:spPr>
      <dgm:t>
        <a:bodyPr/>
        <a:lstStyle/>
        <a:p>
          <a:pPr algn="just"/>
          <a:r>
            <a:rPr lang="sr-Latn-RS" altLang="en-US" sz="1400" dirty="0"/>
            <a:t> Predstavljaju višak prihoda budžeta grada koji nisu potrošeni u prethodnoj  budžetskoj godini</a:t>
          </a:r>
        </a:p>
      </dgm:t>
    </dgm:pt>
    <dgm:pt modelId="{7B8C8DE4-9C8E-4AAA-9ABD-7D21384D12EF}" type="parTrans" cxnId="{EF67239D-5166-423B-9E5F-06A1352131E4}">
      <dgm:prSet/>
      <dgm:spPr/>
      <dgm:t>
        <a:bodyPr/>
        <a:lstStyle/>
        <a:p>
          <a:endParaRPr lang="en-US"/>
        </a:p>
      </dgm:t>
    </dgm:pt>
    <dgm:pt modelId="{D9EE63C1-7C79-499A-9EE1-6AFD68E7C84E}" type="sibTrans" cxnId="{EF67239D-5166-423B-9E5F-06A1352131E4}">
      <dgm:prSet/>
      <dgm:spPr/>
      <dgm:t>
        <a:bodyPr/>
        <a:lstStyle/>
        <a:p>
          <a:endParaRPr lang="en-US"/>
        </a:p>
      </dgm:t>
    </dgm:pt>
    <dgm:pt modelId="{EFEB1020-9C17-48DC-BBE0-54FA743F9F75}" type="pres">
      <dgm:prSet presAssocID="{EEA47F19-311D-44B3-AAA4-35C98BD4844B}" presName="Name0" presStyleCnt="0">
        <dgm:presLayoutVars>
          <dgm:dir/>
          <dgm:animLvl val="lvl"/>
          <dgm:resizeHandles val="exact"/>
        </dgm:presLayoutVars>
      </dgm:prSet>
      <dgm:spPr/>
      <dgm:t>
        <a:bodyPr/>
        <a:lstStyle/>
        <a:p>
          <a:endParaRPr lang="en-US"/>
        </a:p>
      </dgm:t>
    </dgm:pt>
    <dgm:pt modelId="{98695426-23ED-40C0-90A1-2BB445DEBC64}" type="pres">
      <dgm:prSet presAssocID="{0C844461-76DE-4FEA-A87D-23440AD6FC2E}" presName="linNode" presStyleCnt="0"/>
      <dgm:spPr/>
    </dgm:pt>
    <dgm:pt modelId="{C6144CDB-22C1-4337-9F95-C3A522A707D1}" type="pres">
      <dgm:prSet presAssocID="{0C844461-76DE-4FEA-A87D-23440AD6FC2E}" presName="parTx" presStyleLbl="revTx" presStyleIdx="0" presStyleCnt="6">
        <dgm:presLayoutVars>
          <dgm:chMax val="1"/>
          <dgm:bulletEnabled val="1"/>
        </dgm:presLayoutVars>
      </dgm:prSet>
      <dgm:spPr/>
      <dgm:t>
        <a:bodyPr/>
        <a:lstStyle/>
        <a:p>
          <a:endParaRPr lang="en-US"/>
        </a:p>
      </dgm:t>
    </dgm:pt>
    <dgm:pt modelId="{02385D1D-92EB-445D-B736-940004751C79}" type="pres">
      <dgm:prSet presAssocID="{0C844461-76DE-4FEA-A87D-23440AD6FC2E}" presName="bracket" presStyleLbl="parChTrans1D1" presStyleIdx="0" presStyleCnt="6"/>
      <dgm:spPr/>
    </dgm:pt>
    <dgm:pt modelId="{99D36636-E395-439F-A79A-29C0BFB6F7E4}" type="pres">
      <dgm:prSet presAssocID="{0C844461-76DE-4FEA-A87D-23440AD6FC2E}" presName="spH" presStyleCnt="0"/>
      <dgm:spPr/>
    </dgm:pt>
    <dgm:pt modelId="{7BB6658A-32E0-42C7-B82A-240BF45CF27D}" type="pres">
      <dgm:prSet presAssocID="{0C844461-76DE-4FEA-A87D-23440AD6FC2E}" presName="desTx" presStyleLbl="node1" presStyleIdx="0" presStyleCnt="6">
        <dgm:presLayoutVars>
          <dgm:bulletEnabled val="1"/>
        </dgm:presLayoutVars>
      </dgm:prSet>
      <dgm:spPr/>
      <dgm:t>
        <a:bodyPr/>
        <a:lstStyle/>
        <a:p>
          <a:endParaRPr lang="en-US"/>
        </a:p>
      </dgm:t>
    </dgm:pt>
    <dgm:pt modelId="{5B3CB043-7A92-47E9-A4C4-39EC715F2552}" type="pres">
      <dgm:prSet presAssocID="{C24B5DA2-B651-485D-A0F4-95731772C9B8}" presName="spV" presStyleCnt="0"/>
      <dgm:spPr/>
    </dgm:pt>
    <dgm:pt modelId="{D9DF5E9A-39D4-44B7-A326-58B07A05D91E}" type="pres">
      <dgm:prSet presAssocID="{E1B79EE1-1157-4302-AB0B-8FEDC81165FD}" presName="linNode" presStyleCnt="0"/>
      <dgm:spPr/>
    </dgm:pt>
    <dgm:pt modelId="{F40D94EA-52E0-4740-A924-EAF350BDF213}" type="pres">
      <dgm:prSet presAssocID="{E1B79EE1-1157-4302-AB0B-8FEDC81165FD}" presName="parTx" presStyleLbl="revTx" presStyleIdx="1" presStyleCnt="6">
        <dgm:presLayoutVars>
          <dgm:chMax val="1"/>
          <dgm:bulletEnabled val="1"/>
        </dgm:presLayoutVars>
      </dgm:prSet>
      <dgm:spPr/>
      <dgm:t>
        <a:bodyPr/>
        <a:lstStyle/>
        <a:p>
          <a:endParaRPr lang="en-US"/>
        </a:p>
      </dgm:t>
    </dgm:pt>
    <dgm:pt modelId="{0E930D30-96BC-4D43-B65A-EE88C46DBE48}" type="pres">
      <dgm:prSet presAssocID="{E1B79EE1-1157-4302-AB0B-8FEDC81165FD}" presName="bracket" presStyleLbl="parChTrans1D1" presStyleIdx="1" presStyleCnt="6"/>
      <dgm:spPr/>
    </dgm:pt>
    <dgm:pt modelId="{5831BF15-ED1F-4BD5-857B-18B8E573D9AB}" type="pres">
      <dgm:prSet presAssocID="{E1B79EE1-1157-4302-AB0B-8FEDC81165FD}" presName="spH" presStyleCnt="0"/>
      <dgm:spPr/>
    </dgm:pt>
    <dgm:pt modelId="{C6BA9D27-2D60-4BA7-98A9-E18E57FDB6CB}" type="pres">
      <dgm:prSet presAssocID="{E1B79EE1-1157-4302-AB0B-8FEDC81165FD}" presName="desTx" presStyleLbl="node1" presStyleIdx="1" presStyleCnt="6">
        <dgm:presLayoutVars>
          <dgm:bulletEnabled val="1"/>
        </dgm:presLayoutVars>
      </dgm:prSet>
      <dgm:spPr/>
      <dgm:t>
        <a:bodyPr/>
        <a:lstStyle/>
        <a:p>
          <a:endParaRPr lang="en-US"/>
        </a:p>
      </dgm:t>
    </dgm:pt>
    <dgm:pt modelId="{5A002753-9FCA-4DC5-B8A6-1F7632BDDE58}" type="pres">
      <dgm:prSet presAssocID="{E99A6F9C-C544-4400-B178-20BC6CFFFE07}" presName="spV" presStyleCnt="0"/>
      <dgm:spPr/>
    </dgm:pt>
    <dgm:pt modelId="{9709DCCB-B8A8-47BC-A303-F9EC41DA889E}" type="pres">
      <dgm:prSet presAssocID="{E055884F-7426-4921-A0E5-9CA56A76B49A}" presName="linNode" presStyleCnt="0"/>
      <dgm:spPr/>
    </dgm:pt>
    <dgm:pt modelId="{CCB8139E-CA19-491D-9FCD-6BF28923C725}" type="pres">
      <dgm:prSet presAssocID="{E055884F-7426-4921-A0E5-9CA56A76B49A}" presName="parTx" presStyleLbl="revTx" presStyleIdx="2" presStyleCnt="6">
        <dgm:presLayoutVars>
          <dgm:chMax val="1"/>
          <dgm:bulletEnabled val="1"/>
        </dgm:presLayoutVars>
      </dgm:prSet>
      <dgm:spPr/>
      <dgm:t>
        <a:bodyPr/>
        <a:lstStyle/>
        <a:p>
          <a:endParaRPr lang="en-US"/>
        </a:p>
      </dgm:t>
    </dgm:pt>
    <dgm:pt modelId="{14D1633C-A097-4A5A-8269-B04E98857E56}" type="pres">
      <dgm:prSet presAssocID="{E055884F-7426-4921-A0E5-9CA56A76B49A}" presName="bracket" presStyleLbl="parChTrans1D1" presStyleIdx="2" presStyleCnt="6"/>
      <dgm:spPr/>
    </dgm:pt>
    <dgm:pt modelId="{82B38D6F-2AA7-4339-A71D-28AA55699178}" type="pres">
      <dgm:prSet presAssocID="{E055884F-7426-4921-A0E5-9CA56A76B49A}" presName="spH" presStyleCnt="0"/>
      <dgm:spPr/>
    </dgm:pt>
    <dgm:pt modelId="{FFFD7BD8-195B-4FA4-9414-4F4C582F5570}" type="pres">
      <dgm:prSet presAssocID="{E055884F-7426-4921-A0E5-9CA56A76B49A}" presName="desTx" presStyleLbl="node1" presStyleIdx="2" presStyleCnt="6">
        <dgm:presLayoutVars>
          <dgm:bulletEnabled val="1"/>
        </dgm:presLayoutVars>
      </dgm:prSet>
      <dgm:spPr/>
      <dgm:t>
        <a:bodyPr/>
        <a:lstStyle/>
        <a:p>
          <a:endParaRPr lang="en-US"/>
        </a:p>
      </dgm:t>
    </dgm:pt>
    <dgm:pt modelId="{D3A122A3-FC4C-4845-B4FF-0E74CF3D50D3}" type="pres">
      <dgm:prSet presAssocID="{EADBA54B-8207-46FB-8C83-E7274B6ED163}" presName="spV" presStyleCnt="0"/>
      <dgm:spPr/>
    </dgm:pt>
    <dgm:pt modelId="{CCB5FDA4-BEC8-4CA1-835A-2A3BEEBEC456}" type="pres">
      <dgm:prSet presAssocID="{28888755-727E-436B-B2F2-DA7896544A65}" presName="linNode" presStyleCnt="0"/>
      <dgm:spPr/>
    </dgm:pt>
    <dgm:pt modelId="{9312B733-3AEB-49F6-8245-08553BA2949B}" type="pres">
      <dgm:prSet presAssocID="{28888755-727E-436B-B2F2-DA7896544A65}" presName="parTx" presStyleLbl="revTx" presStyleIdx="3" presStyleCnt="6">
        <dgm:presLayoutVars>
          <dgm:chMax val="1"/>
          <dgm:bulletEnabled val="1"/>
        </dgm:presLayoutVars>
      </dgm:prSet>
      <dgm:spPr/>
      <dgm:t>
        <a:bodyPr/>
        <a:lstStyle/>
        <a:p>
          <a:endParaRPr lang="en-US"/>
        </a:p>
      </dgm:t>
    </dgm:pt>
    <dgm:pt modelId="{435AB433-2559-485A-A03D-C32F36288071}" type="pres">
      <dgm:prSet presAssocID="{28888755-727E-436B-B2F2-DA7896544A65}" presName="bracket" presStyleLbl="parChTrans1D1" presStyleIdx="3" presStyleCnt="6"/>
      <dgm:spPr/>
    </dgm:pt>
    <dgm:pt modelId="{C13B9160-72D5-46E0-A1C0-91E8634DFAE2}" type="pres">
      <dgm:prSet presAssocID="{28888755-727E-436B-B2F2-DA7896544A65}" presName="spH" presStyleCnt="0"/>
      <dgm:spPr/>
    </dgm:pt>
    <dgm:pt modelId="{9893D59A-7FEC-486D-89C4-D28135F6121C}" type="pres">
      <dgm:prSet presAssocID="{28888755-727E-436B-B2F2-DA7896544A65}" presName="desTx" presStyleLbl="node1" presStyleIdx="3" presStyleCnt="6">
        <dgm:presLayoutVars>
          <dgm:bulletEnabled val="1"/>
        </dgm:presLayoutVars>
      </dgm:prSet>
      <dgm:spPr/>
      <dgm:t>
        <a:bodyPr/>
        <a:lstStyle/>
        <a:p>
          <a:endParaRPr lang="en-US"/>
        </a:p>
      </dgm:t>
    </dgm:pt>
    <dgm:pt modelId="{A421D242-ABBF-45EB-97FD-83930430328F}" type="pres">
      <dgm:prSet presAssocID="{25C618B1-3FCB-4E3A-AAEB-763F12B41872}" presName="spV" presStyleCnt="0"/>
      <dgm:spPr/>
    </dgm:pt>
    <dgm:pt modelId="{F0DED400-B200-4EA2-AB34-CCFF58E07A6E}" type="pres">
      <dgm:prSet presAssocID="{26EF48C7-6381-4355-B03F-DD441AE957C7}" presName="linNode" presStyleCnt="0"/>
      <dgm:spPr/>
    </dgm:pt>
    <dgm:pt modelId="{EFAACCF6-3A6A-4536-89B0-F0A7C44F6BE1}" type="pres">
      <dgm:prSet presAssocID="{26EF48C7-6381-4355-B03F-DD441AE957C7}" presName="parTx" presStyleLbl="revTx" presStyleIdx="4" presStyleCnt="6">
        <dgm:presLayoutVars>
          <dgm:chMax val="1"/>
          <dgm:bulletEnabled val="1"/>
        </dgm:presLayoutVars>
      </dgm:prSet>
      <dgm:spPr/>
      <dgm:t>
        <a:bodyPr/>
        <a:lstStyle/>
        <a:p>
          <a:endParaRPr lang="en-US"/>
        </a:p>
      </dgm:t>
    </dgm:pt>
    <dgm:pt modelId="{6497CA82-45EE-4BD1-AEB4-CC3961FBFB74}" type="pres">
      <dgm:prSet presAssocID="{26EF48C7-6381-4355-B03F-DD441AE957C7}" presName="bracket" presStyleLbl="parChTrans1D1" presStyleIdx="4" presStyleCnt="6"/>
      <dgm:spPr/>
    </dgm:pt>
    <dgm:pt modelId="{CD7548DD-1E84-4DA7-B1D0-28F3E4EBFF82}" type="pres">
      <dgm:prSet presAssocID="{26EF48C7-6381-4355-B03F-DD441AE957C7}" presName="spH" presStyleCnt="0"/>
      <dgm:spPr/>
    </dgm:pt>
    <dgm:pt modelId="{9A05939C-6B40-4C32-897A-4A6DC3E71E5B}" type="pres">
      <dgm:prSet presAssocID="{26EF48C7-6381-4355-B03F-DD441AE957C7}" presName="desTx" presStyleLbl="node1" presStyleIdx="4" presStyleCnt="6">
        <dgm:presLayoutVars>
          <dgm:bulletEnabled val="1"/>
        </dgm:presLayoutVars>
      </dgm:prSet>
      <dgm:spPr/>
      <dgm:t>
        <a:bodyPr/>
        <a:lstStyle/>
        <a:p>
          <a:endParaRPr lang="en-US"/>
        </a:p>
      </dgm:t>
    </dgm:pt>
    <dgm:pt modelId="{569EA799-9807-4770-B698-79D3EF79120B}" type="pres">
      <dgm:prSet presAssocID="{7F59AFA8-97ED-43F0-BB10-8E36A7F9F28C}" presName="spV" presStyleCnt="0"/>
      <dgm:spPr/>
    </dgm:pt>
    <dgm:pt modelId="{2B991069-479A-498A-AF83-5B33CD9F12C6}" type="pres">
      <dgm:prSet presAssocID="{E1AD8724-28DC-48C5-B75E-B0D1F33E6279}" presName="linNode" presStyleCnt="0"/>
      <dgm:spPr/>
    </dgm:pt>
    <dgm:pt modelId="{939B76D1-BB33-4E50-9ECD-839FB5787B95}" type="pres">
      <dgm:prSet presAssocID="{E1AD8724-28DC-48C5-B75E-B0D1F33E6279}" presName="parTx" presStyleLbl="revTx" presStyleIdx="5" presStyleCnt="6">
        <dgm:presLayoutVars>
          <dgm:chMax val="1"/>
          <dgm:bulletEnabled val="1"/>
        </dgm:presLayoutVars>
      </dgm:prSet>
      <dgm:spPr/>
      <dgm:t>
        <a:bodyPr/>
        <a:lstStyle/>
        <a:p>
          <a:endParaRPr lang="en-US"/>
        </a:p>
      </dgm:t>
    </dgm:pt>
    <dgm:pt modelId="{7845F59F-6101-48DE-ABCC-EC5351843F5B}" type="pres">
      <dgm:prSet presAssocID="{E1AD8724-28DC-48C5-B75E-B0D1F33E6279}" presName="bracket" presStyleLbl="parChTrans1D1" presStyleIdx="5" presStyleCnt="6"/>
      <dgm:spPr/>
    </dgm:pt>
    <dgm:pt modelId="{8DC06B04-AA78-4007-96F1-AC66800E204E}" type="pres">
      <dgm:prSet presAssocID="{E1AD8724-28DC-48C5-B75E-B0D1F33E6279}" presName="spH" presStyleCnt="0"/>
      <dgm:spPr/>
    </dgm:pt>
    <dgm:pt modelId="{B43D6F8D-5103-4DCA-8971-053A6B7A987B}" type="pres">
      <dgm:prSet presAssocID="{E1AD8724-28DC-48C5-B75E-B0D1F33E6279}" presName="desTx" presStyleLbl="node1" presStyleIdx="5" presStyleCnt="6">
        <dgm:presLayoutVars>
          <dgm:bulletEnabled val="1"/>
        </dgm:presLayoutVars>
      </dgm:prSet>
      <dgm:spPr/>
      <dgm:t>
        <a:bodyPr/>
        <a:lstStyle/>
        <a:p>
          <a:endParaRPr lang="en-US"/>
        </a:p>
      </dgm:t>
    </dgm:pt>
  </dgm:ptLst>
  <dgm:cxnLst>
    <dgm:cxn modelId="{EF67239D-5166-423B-9E5F-06A1352131E4}" srcId="{E1AD8724-28DC-48C5-B75E-B0D1F33E6279}" destId="{A22D28D0-C0EE-4FAC-9411-A8A4995FB17B}" srcOrd="0" destOrd="0" parTransId="{7B8C8DE4-9C8E-4AAA-9ABD-7D21384D12EF}" sibTransId="{D9EE63C1-7C79-499A-9EE1-6AFD68E7C84E}"/>
    <dgm:cxn modelId="{423F4FFE-A4A5-4DB9-BCD0-81CA33242D4A}" srcId="{EEA47F19-311D-44B3-AAA4-35C98BD4844B}" destId="{28888755-727E-436B-B2F2-DA7896544A65}" srcOrd="3" destOrd="0" parTransId="{74440C20-4C7D-42FA-8A71-91FF1ABB0C2B}" sibTransId="{25C618B1-3FCB-4E3A-AAEB-763F12B41872}"/>
    <dgm:cxn modelId="{B6E9FE2F-54FB-46AA-BA6A-1465C15C85E2}" srcId="{0C844461-76DE-4FEA-A87D-23440AD6FC2E}" destId="{D45E583C-4AAD-40D2-9D24-9A0A68141567}" srcOrd="0" destOrd="0" parTransId="{DF23AB14-DB78-4D25-948A-D263DF13EBEB}" sibTransId="{875C4C0C-D761-476B-9D17-EF850CFCBB84}"/>
    <dgm:cxn modelId="{9CBF9DF9-AB9B-4A23-9199-3C2DD5A0CE43}" srcId="{EEA47F19-311D-44B3-AAA4-35C98BD4844B}" destId="{E1B79EE1-1157-4302-AB0B-8FEDC81165FD}" srcOrd="1" destOrd="0" parTransId="{D901DA59-A95A-4489-99A8-4140EE7BA89A}" sibTransId="{E99A6F9C-C544-4400-B178-20BC6CFFFE07}"/>
    <dgm:cxn modelId="{1D90891A-5CA6-46E0-9B94-066929D862D5}" type="presOf" srcId="{28888755-727E-436B-B2F2-DA7896544A65}" destId="{9312B733-3AEB-49F6-8245-08553BA2949B}" srcOrd="0" destOrd="0" presId="urn:diagrams.loki3.com/BracketList"/>
    <dgm:cxn modelId="{53E397A2-7CAD-4A4C-ABDE-885D92961EB2}" type="presOf" srcId="{FE2BA0E8-81AC-463B-B498-EF464F5BCE06}" destId="{9893D59A-7FEC-486D-89C4-D28135F6121C}" srcOrd="0" destOrd="0" presId="urn:diagrams.loki3.com/BracketList"/>
    <dgm:cxn modelId="{F65CBA75-45F4-4C8A-8772-278962ADE0CE}" type="presOf" srcId="{E055884F-7426-4921-A0E5-9CA56A76B49A}" destId="{CCB8139E-CA19-491D-9FCD-6BF28923C725}" srcOrd="0" destOrd="0" presId="urn:diagrams.loki3.com/BracketList"/>
    <dgm:cxn modelId="{997AF6DE-9802-4842-96EC-E457543D4099}" srcId="{EEA47F19-311D-44B3-AAA4-35C98BD4844B}" destId="{E055884F-7426-4921-A0E5-9CA56A76B49A}" srcOrd="2" destOrd="0" parTransId="{A220DF32-CC6B-446C-B398-3C6FF19DF138}" sibTransId="{EADBA54B-8207-46FB-8C83-E7274B6ED163}"/>
    <dgm:cxn modelId="{F06063E2-D018-4F42-A342-274E0902DE34}" type="presOf" srcId="{A22D28D0-C0EE-4FAC-9411-A8A4995FB17B}" destId="{B43D6F8D-5103-4DCA-8971-053A6B7A987B}" srcOrd="0" destOrd="0" presId="urn:diagrams.loki3.com/BracketList"/>
    <dgm:cxn modelId="{DD617B54-39C2-497E-9D94-251C9FAD9A35}" type="presOf" srcId="{0C844461-76DE-4FEA-A87D-23440AD6FC2E}" destId="{C6144CDB-22C1-4337-9F95-C3A522A707D1}" srcOrd="0" destOrd="0" presId="urn:diagrams.loki3.com/BracketList"/>
    <dgm:cxn modelId="{C1188A4E-FB96-4E8F-9307-7C6CDB28AD6E}" type="presOf" srcId="{4B4A2A45-FFA7-47F5-A99D-A2DFD7698107}" destId="{9A05939C-6B40-4C32-897A-4A6DC3E71E5B}" srcOrd="0" destOrd="0" presId="urn:diagrams.loki3.com/BracketList"/>
    <dgm:cxn modelId="{E9154DB6-8B71-4C47-A778-19BA49538396}" type="presOf" srcId="{92FD0664-EE76-4121-BE7B-68FC1EE5F4D7}" destId="{C6BA9D27-2D60-4BA7-98A9-E18E57FDB6CB}" srcOrd="0" destOrd="0" presId="urn:diagrams.loki3.com/BracketList"/>
    <dgm:cxn modelId="{28FEEFA5-6DE3-40CA-B954-F6DBC6F9FAD9}" type="presOf" srcId="{26EF48C7-6381-4355-B03F-DD441AE957C7}" destId="{EFAACCF6-3A6A-4536-89B0-F0A7C44F6BE1}" srcOrd="0" destOrd="0" presId="urn:diagrams.loki3.com/BracketList"/>
    <dgm:cxn modelId="{1021894C-289A-4B28-BA0D-6767C27230B8}" type="presOf" srcId="{D45E583C-4AAD-40D2-9D24-9A0A68141567}" destId="{7BB6658A-32E0-42C7-B82A-240BF45CF27D}" srcOrd="0" destOrd="0" presId="urn:diagrams.loki3.com/BracketList"/>
    <dgm:cxn modelId="{F0833111-710A-438D-8DAD-39E1E37FCCA2}" type="presOf" srcId="{E1AD8724-28DC-48C5-B75E-B0D1F33E6279}" destId="{939B76D1-BB33-4E50-9ECD-839FB5787B95}" srcOrd="0" destOrd="0" presId="urn:diagrams.loki3.com/BracketList"/>
    <dgm:cxn modelId="{DFA45898-8E34-483C-97B6-EC38D2140466}" srcId="{EEA47F19-311D-44B3-AAA4-35C98BD4844B}" destId="{0C844461-76DE-4FEA-A87D-23440AD6FC2E}" srcOrd="0" destOrd="0" parTransId="{6F031138-6684-4AF8-B48F-F90EB84372B1}" sibTransId="{C24B5DA2-B651-485D-A0F4-95731772C9B8}"/>
    <dgm:cxn modelId="{29D18108-D348-4C83-ABE4-39390C16C5CD}" srcId="{E1B79EE1-1157-4302-AB0B-8FEDC81165FD}" destId="{92FD0664-EE76-4121-BE7B-68FC1EE5F4D7}" srcOrd="0" destOrd="0" parTransId="{A4B2DE69-08CB-4EF5-A179-A9838DCC0C0D}" sibTransId="{31990FCE-83F5-4BCE-86BA-4F924011EADA}"/>
    <dgm:cxn modelId="{86D1D984-3A22-405C-B36D-C2926B8E421B}" srcId="{28888755-727E-436B-B2F2-DA7896544A65}" destId="{FE2BA0E8-81AC-463B-B498-EF464F5BCE06}" srcOrd="0" destOrd="0" parTransId="{7A39DE39-681C-425E-9FED-FBE278CC5B2D}" sibTransId="{03DEC489-1FE9-42FB-A7B6-2DC930E80875}"/>
    <dgm:cxn modelId="{48A7DAC8-CBA0-4CCF-8FEB-1A8D1991CE61}" srcId="{26EF48C7-6381-4355-B03F-DD441AE957C7}" destId="{4B4A2A45-FFA7-47F5-A99D-A2DFD7698107}" srcOrd="0" destOrd="0" parTransId="{2E2C89AA-6D36-4A41-9A01-A47B8388C320}" sibTransId="{5B14C082-1404-4C23-9B64-643BA89D25BF}"/>
    <dgm:cxn modelId="{B07D637A-714A-406B-993E-0E5A5B39956B}" type="presOf" srcId="{E1B79EE1-1157-4302-AB0B-8FEDC81165FD}" destId="{F40D94EA-52E0-4740-A924-EAF350BDF213}" srcOrd="0" destOrd="0" presId="urn:diagrams.loki3.com/BracketList"/>
    <dgm:cxn modelId="{39B6D187-F738-494F-864B-824768F311FC}" type="presOf" srcId="{6B14159D-5902-471E-9F91-CEA86CA18597}" destId="{FFFD7BD8-195B-4FA4-9414-4F4C582F5570}" srcOrd="0" destOrd="0" presId="urn:diagrams.loki3.com/BracketList"/>
    <dgm:cxn modelId="{E528FBD6-03D8-4201-832B-0748BD271A16}" srcId="{E055884F-7426-4921-A0E5-9CA56A76B49A}" destId="{6B14159D-5902-471E-9F91-CEA86CA18597}" srcOrd="0" destOrd="0" parTransId="{0D2CFF9B-A50F-43E4-AFA5-E7E960E0BCD0}" sibTransId="{36039859-946E-4D2B-BAA0-EE1BB94895EC}"/>
    <dgm:cxn modelId="{87FAF999-9E08-4A6A-A6D7-11D7E30AC118}" type="presOf" srcId="{EEA47F19-311D-44B3-AAA4-35C98BD4844B}" destId="{EFEB1020-9C17-48DC-BBE0-54FA743F9F75}" srcOrd="0" destOrd="0" presId="urn:diagrams.loki3.com/BracketList"/>
    <dgm:cxn modelId="{9EBB09AF-7741-47ED-B436-933466BD5F46}" srcId="{EEA47F19-311D-44B3-AAA4-35C98BD4844B}" destId="{E1AD8724-28DC-48C5-B75E-B0D1F33E6279}" srcOrd="5" destOrd="0" parTransId="{411CE078-310E-457E-A7C1-09A580CCEBB0}" sibTransId="{BCA81F17-B88D-47F3-91A4-C02EC1C807D8}"/>
    <dgm:cxn modelId="{C002A477-0333-4E42-A591-A476378A7B14}" srcId="{EEA47F19-311D-44B3-AAA4-35C98BD4844B}" destId="{26EF48C7-6381-4355-B03F-DD441AE957C7}" srcOrd="4" destOrd="0" parTransId="{18A23F74-72B2-47CE-8CFA-63637C44E493}" sibTransId="{7F59AFA8-97ED-43F0-BB10-8E36A7F9F28C}"/>
    <dgm:cxn modelId="{AB42D7A7-653E-47B5-9F42-6E7309322647}" type="presParOf" srcId="{EFEB1020-9C17-48DC-BBE0-54FA743F9F75}" destId="{98695426-23ED-40C0-90A1-2BB445DEBC64}" srcOrd="0" destOrd="0" presId="urn:diagrams.loki3.com/BracketList"/>
    <dgm:cxn modelId="{88359D50-1F2C-4547-ACE7-4937D5FD3348}" type="presParOf" srcId="{98695426-23ED-40C0-90A1-2BB445DEBC64}" destId="{C6144CDB-22C1-4337-9F95-C3A522A707D1}" srcOrd="0" destOrd="0" presId="urn:diagrams.loki3.com/BracketList"/>
    <dgm:cxn modelId="{56E45241-B190-4DE5-A94F-DBDE133CC0A6}" type="presParOf" srcId="{98695426-23ED-40C0-90A1-2BB445DEBC64}" destId="{02385D1D-92EB-445D-B736-940004751C79}" srcOrd="1" destOrd="0" presId="urn:diagrams.loki3.com/BracketList"/>
    <dgm:cxn modelId="{2931D4A6-7CE4-4574-8F38-13B1A85E814A}" type="presParOf" srcId="{98695426-23ED-40C0-90A1-2BB445DEBC64}" destId="{99D36636-E395-439F-A79A-29C0BFB6F7E4}" srcOrd="2" destOrd="0" presId="urn:diagrams.loki3.com/BracketList"/>
    <dgm:cxn modelId="{62613B9E-02C6-448F-8B3E-664ACF54EAF2}" type="presParOf" srcId="{98695426-23ED-40C0-90A1-2BB445DEBC64}" destId="{7BB6658A-32E0-42C7-B82A-240BF45CF27D}" srcOrd="3" destOrd="0" presId="urn:diagrams.loki3.com/BracketList"/>
    <dgm:cxn modelId="{1332BA43-D1F0-4534-AEF5-567EDB0DAA27}" type="presParOf" srcId="{EFEB1020-9C17-48DC-BBE0-54FA743F9F75}" destId="{5B3CB043-7A92-47E9-A4C4-39EC715F2552}" srcOrd="1" destOrd="0" presId="urn:diagrams.loki3.com/BracketList"/>
    <dgm:cxn modelId="{6F0DEA31-053D-4757-A3F1-C4AED257CE3B}" type="presParOf" srcId="{EFEB1020-9C17-48DC-BBE0-54FA743F9F75}" destId="{D9DF5E9A-39D4-44B7-A326-58B07A05D91E}" srcOrd="2" destOrd="0" presId="urn:diagrams.loki3.com/BracketList"/>
    <dgm:cxn modelId="{B1760F33-1DBF-4C9E-B44B-A6A107201CF0}" type="presParOf" srcId="{D9DF5E9A-39D4-44B7-A326-58B07A05D91E}" destId="{F40D94EA-52E0-4740-A924-EAF350BDF213}" srcOrd="0" destOrd="0" presId="urn:diagrams.loki3.com/BracketList"/>
    <dgm:cxn modelId="{E05D97EB-C4AC-4587-8803-EB26112029DC}" type="presParOf" srcId="{D9DF5E9A-39D4-44B7-A326-58B07A05D91E}" destId="{0E930D30-96BC-4D43-B65A-EE88C46DBE48}" srcOrd="1" destOrd="0" presId="urn:diagrams.loki3.com/BracketList"/>
    <dgm:cxn modelId="{DC4347B1-A070-4871-882A-8CD1ECF27540}" type="presParOf" srcId="{D9DF5E9A-39D4-44B7-A326-58B07A05D91E}" destId="{5831BF15-ED1F-4BD5-857B-18B8E573D9AB}" srcOrd="2" destOrd="0" presId="urn:diagrams.loki3.com/BracketList"/>
    <dgm:cxn modelId="{1E7448D8-C1E4-4B4D-8E3F-4EC6D422CA39}" type="presParOf" srcId="{D9DF5E9A-39D4-44B7-A326-58B07A05D91E}" destId="{C6BA9D27-2D60-4BA7-98A9-E18E57FDB6CB}" srcOrd="3" destOrd="0" presId="urn:diagrams.loki3.com/BracketList"/>
    <dgm:cxn modelId="{E9969BE0-22D4-47FD-AB4E-56E157AAFF3C}" type="presParOf" srcId="{EFEB1020-9C17-48DC-BBE0-54FA743F9F75}" destId="{5A002753-9FCA-4DC5-B8A6-1F7632BDDE58}" srcOrd="3" destOrd="0" presId="urn:diagrams.loki3.com/BracketList"/>
    <dgm:cxn modelId="{F5BAC381-EF18-4D17-A7FC-E82827E25D28}" type="presParOf" srcId="{EFEB1020-9C17-48DC-BBE0-54FA743F9F75}" destId="{9709DCCB-B8A8-47BC-A303-F9EC41DA889E}" srcOrd="4" destOrd="0" presId="urn:diagrams.loki3.com/BracketList"/>
    <dgm:cxn modelId="{86619517-933C-42D8-9489-6FCEC01DD220}" type="presParOf" srcId="{9709DCCB-B8A8-47BC-A303-F9EC41DA889E}" destId="{CCB8139E-CA19-491D-9FCD-6BF28923C725}" srcOrd="0" destOrd="0" presId="urn:diagrams.loki3.com/BracketList"/>
    <dgm:cxn modelId="{02F0F7C4-2988-4AF9-BF04-64F0EE634B90}" type="presParOf" srcId="{9709DCCB-B8A8-47BC-A303-F9EC41DA889E}" destId="{14D1633C-A097-4A5A-8269-B04E98857E56}" srcOrd="1" destOrd="0" presId="urn:diagrams.loki3.com/BracketList"/>
    <dgm:cxn modelId="{FEBBB89A-3DC9-4361-99FA-2638888193E6}" type="presParOf" srcId="{9709DCCB-B8A8-47BC-A303-F9EC41DA889E}" destId="{82B38D6F-2AA7-4339-A71D-28AA55699178}" srcOrd="2" destOrd="0" presId="urn:diagrams.loki3.com/BracketList"/>
    <dgm:cxn modelId="{13739E10-8EFE-4740-BDD6-C65738E97814}" type="presParOf" srcId="{9709DCCB-B8A8-47BC-A303-F9EC41DA889E}" destId="{FFFD7BD8-195B-4FA4-9414-4F4C582F5570}" srcOrd="3" destOrd="0" presId="urn:diagrams.loki3.com/BracketList"/>
    <dgm:cxn modelId="{41663860-8DE3-4FD4-8980-1FEBADA3B6B3}" type="presParOf" srcId="{EFEB1020-9C17-48DC-BBE0-54FA743F9F75}" destId="{D3A122A3-FC4C-4845-B4FF-0E74CF3D50D3}" srcOrd="5" destOrd="0" presId="urn:diagrams.loki3.com/BracketList"/>
    <dgm:cxn modelId="{AC162940-BA85-4CC1-8E11-F867C7B5704E}" type="presParOf" srcId="{EFEB1020-9C17-48DC-BBE0-54FA743F9F75}" destId="{CCB5FDA4-BEC8-4CA1-835A-2A3BEEBEC456}" srcOrd="6" destOrd="0" presId="urn:diagrams.loki3.com/BracketList"/>
    <dgm:cxn modelId="{E46BC4CC-A39A-4D98-8BAA-FCFC538FA5A8}" type="presParOf" srcId="{CCB5FDA4-BEC8-4CA1-835A-2A3BEEBEC456}" destId="{9312B733-3AEB-49F6-8245-08553BA2949B}" srcOrd="0" destOrd="0" presId="urn:diagrams.loki3.com/BracketList"/>
    <dgm:cxn modelId="{CB5D7538-FD50-4393-8217-84EC1FA41A65}" type="presParOf" srcId="{CCB5FDA4-BEC8-4CA1-835A-2A3BEEBEC456}" destId="{435AB433-2559-485A-A03D-C32F36288071}" srcOrd="1" destOrd="0" presId="urn:diagrams.loki3.com/BracketList"/>
    <dgm:cxn modelId="{A5F4C2C0-2AD0-4D9C-9722-B687CB19AED5}" type="presParOf" srcId="{CCB5FDA4-BEC8-4CA1-835A-2A3BEEBEC456}" destId="{C13B9160-72D5-46E0-A1C0-91E8634DFAE2}" srcOrd="2" destOrd="0" presId="urn:diagrams.loki3.com/BracketList"/>
    <dgm:cxn modelId="{7A26CC70-3B05-4550-B48E-AA9179FBA0D8}" type="presParOf" srcId="{CCB5FDA4-BEC8-4CA1-835A-2A3BEEBEC456}" destId="{9893D59A-7FEC-486D-89C4-D28135F6121C}" srcOrd="3" destOrd="0" presId="urn:diagrams.loki3.com/BracketList"/>
    <dgm:cxn modelId="{09210F02-D189-4C6E-BB0B-13D5D35D29D6}" type="presParOf" srcId="{EFEB1020-9C17-48DC-BBE0-54FA743F9F75}" destId="{A421D242-ABBF-45EB-97FD-83930430328F}" srcOrd="7" destOrd="0" presId="urn:diagrams.loki3.com/BracketList"/>
    <dgm:cxn modelId="{BF9B1FA8-C6F8-417C-9283-F4B7F3F4EF70}" type="presParOf" srcId="{EFEB1020-9C17-48DC-BBE0-54FA743F9F75}" destId="{F0DED400-B200-4EA2-AB34-CCFF58E07A6E}" srcOrd="8" destOrd="0" presId="urn:diagrams.loki3.com/BracketList"/>
    <dgm:cxn modelId="{E345153F-C919-4567-BC59-069A2E963EE9}" type="presParOf" srcId="{F0DED400-B200-4EA2-AB34-CCFF58E07A6E}" destId="{EFAACCF6-3A6A-4536-89B0-F0A7C44F6BE1}" srcOrd="0" destOrd="0" presId="urn:diagrams.loki3.com/BracketList"/>
    <dgm:cxn modelId="{19F0349F-94B2-48EF-9CB1-A53AF6DFB3E3}" type="presParOf" srcId="{F0DED400-B200-4EA2-AB34-CCFF58E07A6E}" destId="{6497CA82-45EE-4BD1-AEB4-CC3961FBFB74}" srcOrd="1" destOrd="0" presId="urn:diagrams.loki3.com/BracketList"/>
    <dgm:cxn modelId="{BDC27EB9-8B7C-4816-8A7F-E481DA678E0A}" type="presParOf" srcId="{F0DED400-B200-4EA2-AB34-CCFF58E07A6E}" destId="{CD7548DD-1E84-4DA7-B1D0-28F3E4EBFF82}" srcOrd="2" destOrd="0" presId="urn:diagrams.loki3.com/BracketList"/>
    <dgm:cxn modelId="{C48B11B7-350A-42FB-B1E8-37C6E8B4B104}" type="presParOf" srcId="{F0DED400-B200-4EA2-AB34-CCFF58E07A6E}" destId="{9A05939C-6B40-4C32-897A-4A6DC3E71E5B}" srcOrd="3" destOrd="0" presId="urn:diagrams.loki3.com/BracketList"/>
    <dgm:cxn modelId="{ABE5130E-CE17-45B1-8A81-C0E4C5D4AA9D}" type="presParOf" srcId="{EFEB1020-9C17-48DC-BBE0-54FA743F9F75}" destId="{569EA799-9807-4770-B698-79D3EF79120B}" srcOrd="9" destOrd="0" presId="urn:diagrams.loki3.com/BracketList"/>
    <dgm:cxn modelId="{C3FF0216-0C3D-49E3-97BA-BD3CECD08547}" type="presParOf" srcId="{EFEB1020-9C17-48DC-BBE0-54FA743F9F75}" destId="{2B991069-479A-498A-AF83-5B33CD9F12C6}" srcOrd="10" destOrd="0" presId="urn:diagrams.loki3.com/BracketList"/>
    <dgm:cxn modelId="{2C9BD979-B402-42D4-9CC8-2BC1BD98FC71}" type="presParOf" srcId="{2B991069-479A-498A-AF83-5B33CD9F12C6}" destId="{939B76D1-BB33-4E50-9ECD-839FB5787B95}" srcOrd="0" destOrd="0" presId="urn:diagrams.loki3.com/BracketList"/>
    <dgm:cxn modelId="{060B9C99-62E4-4DB3-A4C2-3B4F7EB8EA0E}" type="presParOf" srcId="{2B991069-479A-498A-AF83-5B33CD9F12C6}" destId="{7845F59F-6101-48DE-ABCC-EC5351843F5B}" srcOrd="1" destOrd="0" presId="urn:diagrams.loki3.com/BracketList"/>
    <dgm:cxn modelId="{A6CBCD60-0B97-4541-81C0-E2BA7C5B3668}" type="presParOf" srcId="{2B991069-479A-498A-AF83-5B33CD9F12C6}" destId="{8DC06B04-AA78-4007-96F1-AC66800E204E}" srcOrd="2" destOrd="0" presId="urn:diagrams.loki3.com/BracketList"/>
    <dgm:cxn modelId="{1BB5E12F-D959-4CAD-8C9A-57D3AA29A1E3}" type="presParOf" srcId="{2B991069-479A-498A-AF83-5B33CD9F12C6}" destId="{B43D6F8D-5103-4DCA-8971-053A6B7A987B}"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91C1FF8-D24B-462D-B13F-4086A7342655}" type="doc">
      <dgm:prSet loTypeId="urn:microsoft.com/office/officeart/2005/8/layout/radial3" loCatId="cycle" qsTypeId="urn:microsoft.com/office/officeart/2005/8/quickstyle/simple5" qsCatId="simple" csTypeId="urn:microsoft.com/office/officeart/2005/8/colors/accent4_5" csCatId="accent4" phldr="1"/>
      <dgm:spPr/>
      <dgm:t>
        <a:bodyPr/>
        <a:lstStyle/>
        <a:p>
          <a:endParaRPr lang="en-US"/>
        </a:p>
      </dgm:t>
    </dgm:pt>
    <dgm:pt modelId="{43275D6C-D470-4E2E-96F8-239EECE5D634}">
      <dgm:prSet phldrT="[Text]"/>
      <dgm:spPr/>
      <dgm:t>
        <a:bodyPr/>
        <a:lstStyle/>
        <a:p>
          <a:pPr algn="ctr"/>
          <a:r>
            <a:rPr lang="sr-Latn-RS" dirty="0"/>
            <a:t>Ukupni budžetski prihodi i primanja  843  miliona dinara</a:t>
          </a:r>
          <a:endParaRPr lang="en-US" dirty="0"/>
        </a:p>
      </dgm:t>
    </dgm:pt>
    <dgm:pt modelId="{C3508CD6-4178-4856-A1A5-59121457A236}" type="parTrans" cxnId="{0AC9C91C-155D-46F0-9E26-33B93E5E0E08}">
      <dgm:prSet/>
      <dgm:spPr/>
      <dgm:t>
        <a:bodyPr/>
        <a:lstStyle/>
        <a:p>
          <a:pPr algn="ctr"/>
          <a:endParaRPr lang="en-US"/>
        </a:p>
      </dgm:t>
    </dgm:pt>
    <dgm:pt modelId="{5344238D-D1B6-460D-9BE4-114CABEA8131}" type="sibTrans" cxnId="{0AC9C91C-155D-46F0-9E26-33B93E5E0E08}">
      <dgm:prSet/>
      <dgm:spPr/>
      <dgm:t>
        <a:bodyPr/>
        <a:lstStyle/>
        <a:p>
          <a:pPr algn="ctr"/>
          <a:endParaRPr lang="en-US"/>
        </a:p>
      </dgm:t>
    </dgm:pt>
    <dgm:pt modelId="{DB1A1606-130D-4B45-9553-0A0B804495DF}">
      <dgm:prSet phldrT="[Text]"/>
      <dgm:spPr/>
      <dgm:t>
        <a:bodyPr/>
        <a:lstStyle/>
        <a:p>
          <a:pPr algn="ctr"/>
          <a:r>
            <a:rPr lang="sr-Latn-RS" dirty="0"/>
            <a:t>Prihodi od  poreza  272 miliona dinara</a:t>
          </a:r>
        </a:p>
      </dgm:t>
    </dgm:pt>
    <dgm:pt modelId="{E71C9696-7619-4519-B8E6-F2196E95C10E}" type="parTrans" cxnId="{8DDA3E00-731C-4A18-9115-B59AF995D68E}">
      <dgm:prSet/>
      <dgm:spPr/>
      <dgm:t>
        <a:bodyPr/>
        <a:lstStyle/>
        <a:p>
          <a:pPr algn="ctr"/>
          <a:endParaRPr lang="en-US"/>
        </a:p>
      </dgm:t>
    </dgm:pt>
    <dgm:pt modelId="{411BF947-09C5-4608-92FF-81B3B11A697B}" type="sibTrans" cxnId="{8DDA3E00-731C-4A18-9115-B59AF995D68E}">
      <dgm:prSet/>
      <dgm:spPr/>
      <dgm:t>
        <a:bodyPr/>
        <a:lstStyle/>
        <a:p>
          <a:pPr algn="ctr"/>
          <a:endParaRPr lang="en-US"/>
        </a:p>
      </dgm:t>
    </dgm:pt>
    <dgm:pt modelId="{AEA7499A-114B-4146-9776-CDD8ACEC6B39}">
      <dgm:prSet phldrT="[Text]"/>
      <dgm:spPr/>
      <dgm:t>
        <a:bodyPr/>
        <a:lstStyle/>
        <a:p>
          <a:pPr algn="ctr"/>
          <a:r>
            <a:rPr lang="sr-Latn-RS" dirty="0"/>
            <a:t>Transferi 505 miliona  dinara</a:t>
          </a:r>
          <a:endParaRPr lang="en-US" dirty="0"/>
        </a:p>
      </dgm:t>
    </dgm:pt>
    <dgm:pt modelId="{3756029C-568E-4504-8660-3DE9F861C604}" type="parTrans" cxnId="{72EA3587-932B-4810-997C-DB062E3570AF}">
      <dgm:prSet/>
      <dgm:spPr/>
      <dgm:t>
        <a:bodyPr/>
        <a:lstStyle/>
        <a:p>
          <a:pPr algn="ctr"/>
          <a:endParaRPr lang="en-US"/>
        </a:p>
      </dgm:t>
    </dgm:pt>
    <dgm:pt modelId="{FB33CDA3-B14A-45E1-8720-9AFFB02CF5C0}" type="sibTrans" cxnId="{72EA3587-932B-4810-997C-DB062E3570AF}">
      <dgm:prSet/>
      <dgm:spPr/>
      <dgm:t>
        <a:bodyPr/>
        <a:lstStyle/>
        <a:p>
          <a:pPr algn="ctr"/>
          <a:endParaRPr lang="en-US"/>
        </a:p>
      </dgm:t>
    </dgm:pt>
    <dgm:pt modelId="{BF71EFAE-EC9F-46E9-BD2A-1686637595DA}">
      <dgm:prSet phldrT="[Text]"/>
      <dgm:spPr/>
      <dgm:t>
        <a:bodyPr/>
        <a:lstStyle/>
        <a:p>
          <a:pPr algn="ctr"/>
          <a:r>
            <a:rPr lang="sr-Latn-RS" dirty="0"/>
            <a:t>Drugi prihodi  30 miliona  dinara</a:t>
          </a:r>
          <a:endParaRPr lang="en-US" dirty="0"/>
        </a:p>
      </dgm:t>
    </dgm:pt>
    <dgm:pt modelId="{C16FE7E0-0CCD-40DA-AE7B-F518D75734AD}" type="parTrans" cxnId="{E91D5090-0D92-42B7-9D4F-F91AB585D7A9}">
      <dgm:prSet/>
      <dgm:spPr/>
      <dgm:t>
        <a:bodyPr/>
        <a:lstStyle/>
        <a:p>
          <a:pPr algn="ctr"/>
          <a:endParaRPr lang="en-US"/>
        </a:p>
      </dgm:t>
    </dgm:pt>
    <dgm:pt modelId="{83F53DA1-8C67-4AF5-A20A-9CEC6105D842}" type="sibTrans" cxnId="{E91D5090-0D92-42B7-9D4F-F91AB585D7A9}">
      <dgm:prSet/>
      <dgm:spPr/>
      <dgm:t>
        <a:bodyPr/>
        <a:lstStyle/>
        <a:p>
          <a:pPr algn="ctr"/>
          <a:endParaRPr lang="en-US"/>
        </a:p>
      </dgm:t>
    </dgm:pt>
    <dgm:pt modelId="{40EF3D92-C4CB-4CBC-8AED-087234C53764}">
      <dgm:prSet phldrT="[Text]"/>
      <dgm:spPr/>
      <dgm:t>
        <a:bodyPr/>
        <a:lstStyle/>
        <a:p>
          <a:pPr algn="ctr"/>
          <a:r>
            <a:rPr lang="sr-Latn-RS" dirty="0"/>
            <a:t>Novčane kazne i oduzeta imovinska korist 4 miliona  dinara</a:t>
          </a:r>
          <a:endParaRPr lang="sr-Cyrl-RS" dirty="0"/>
        </a:p>
      </dgm:t>
    </dgm:pt>
    <dgm:pt modelId="{4FA9126D-361B-4DA5-854C-1DB4EE314D93}" type="parTrans" cxnId="{352C831E-5F27-4CEA-B329-F961BC5C1E53}">
      <dgm:prSet/>
      <dgm:spPr/>
      <dgm:t>
        <a:bodyPr/>
        <a:lstStyle/>
        <a:p>
          <a:pPr algn="ctr"/>
          <a:endParaRPr lang="en-US"/>
        </a:p>
      </dgm:t>
    </dgm:pt>
    <dgm:pt modelId="{DCC66F39-0032-4915-A732-5C415659FF68}" type="sibTrans" cxnId="{352C831E-5F27-4CEA-B329-F961BC5C1E53}">
      <dgm:prSet/>
      <dgm:spPr/>
      <dgm:t>
        <a:bodyPr/>
        <a:lstStyle/>
        <a:p>
          <a:pPr algn="ctr"/>
          <a:endParaRPr lang="en-US"/>
        </a:p>
      </dgm:t>
    </dgm:pt>
    <dgm:pt modelId="{920F0D4F-6C4C-4BE8-9363-F48FBF034871}">
      <dgm:prSet phldrT="[Text]"/>
      <dgm:spPr/>
      <dgm:t>
        <a:bodyPr/>
        <a:lstStyle/>
        <a:p>
          <a:pPr algn="ctr"/>
          <a:r>
            <a:rPr lang="sr-Latn-RS" dirty="0"/>
            <a:t>Prihodi od imovine i prodaje dobara i usluga 32 miliona dinara</a:t>
          </a:r>
          <a:endParaRPr lang="en-US" dirty="0"/>
        </a:p>
      </dgm:t>
    </dgm:pt>
    <dgm:pt modelId="{43AA7920-B602-4336-8E46-A663A1629DDB}" type="parTrans" cxnId="{705D8BCA-A875-424B-917F-D801608B9607}">
      <dgm:prSet/>
      <dgm:spPr/>
      <dgm:t>
        <a:bodyPr/>
        <a:lstStyle/>
        <a:p>
          <a:pPr algn="ctr"/>
          <a:endParaRPr lang="en-US"/>
        </a:p>
      </dgm:t>
    </dgm:pt>
    <dgm:pt modelId="{5F9FEDD2-AAF1-4278-94C9-B59264FA9EB9}" type="sibTrans" cxnId="{705D8BCA-A875-424B-917F-D801608B9607}">
      <dgm:prSet/>
      <dgm:spPr/>
      <dgm:t>
        <a:bodyPr/>
        <a:lstStyle/>
        <a:p>
          <a:pPr algn="ctr"/>
          <a:endParaRPr lang="en-US"/>
        </a:p>
      </dgm:t>
    </dgm:pt>
    <dgm:pt modelId="{15426A40-9AD2-4153-8230-E20BC4B11534}">
      <dgm:prSet phldrT="[Text]" custT="1"/>
      <dgm:spPr/>
      <dgm:t>
        <a:bodyPr/>
        <a:lstStyle/>
        <a:p>
          <a:pPr algn="ctr"/>
          <a:r>
            <a:rPr lang="pl-PL" sz="1000" dirty="0"/>
            <a:t>Donacije i pomoći od međunarodnih organizacija x miliona dinara  </a:t>
          </a:r>
          <a:endParaRPr lang="en-US" sz="1000" dirty="0"/>
        </a:p>
      </dgm:t>
    </dgm:pt>
    <dgm:pt modelId="{A1307EAF-2414-4AFE-BE82-97C79333BAA9}" type="parTrans" cxnId="{09B198C8-E6EF-4BF2-B04A-98A7D3B82C52}">
      <dgm:prSet/>
      <dgm:spPr/>
      <dgm:t>
        <a:bodyPr/>
        <a:lstStyle/>
        <a:p>
          <a:pPr algn="ctr"/>
          <a:endParaRPr lang="en-US"/>
        </a:p>
      </dgm:t>
    </dgm:pt>
    <dgm:pt modelId="{869B992E-498B-4FBD-AA48-03E5171031C9}" type="sibTrans" cxnId="{09B198C8-E6EF-4BF2-B04A-98A7D3B82C52}">
      <dgm:prSet/>
      <dgm:spPr/>
      <dgm:t>
        <a:bodyPr/>
        <a:lstStyle/>
        <a:p>
          <a:pPr algn="ctr"/>
          <a:endParaRPr lang="en-US"/>
        </a:p>
      </dgm:t>
    </dgm:pt>
    <dgm:pt modelId="{E6763EE5-8DA4-47FB-A886-915FA197CAD0}" type="pres">
      <dgm:prSet presAssocID="{691C1FF8-D24B-462D-B13F-4086A7342655}" presName="composite" presStyleCnt="0">
        <dgm:presLayoutVars>
          <dgm:chMax val="1"/>
          <dgm:dir/>
          <dgm:resizeHandles val="exact"/>
        </dgm:presLayoutVars>
      </dgm:prSet>
      <dgm:spPr/>
      <dgm:t>
        <a:bodyPr/>
        <a:lstStyle/>
        <a:p>
          <a:endParaRPr lang="en-US"/>
        </a:p>
      </dgm:t>
    </dgm:pt>
    <dgm:pt modelId="{1FB746E2-D736-4446-8093-C865FE09A112}" type="pres">
      <dgm:prSet presAssocID="{691C1FF8-D24B-462D-B13F-4086A7342655}" presName="radial" presStyleCnt="0">
        <dgm:presLayoutVars>
          <dgm:animLvl val="ctr"/>
        </dgm:presLayoutVars>
      </dgm:prSet>
      <dgm:spPr/>
    </dgm:pt>
    <dgm:pt modelId="{AFBC9C78-4E8A-498B-ACC1-DC2EFA6E3D36}" type="pres">
      <dgm:prSet presAssocID="{43275D6C-D470-4E2E-96F8-239EECE5D634}" presName="centerShape" presStyleLbl="vennNode1" presStyleIdx="0" presStyleCnt="7"/>
      <dgm:spPr/>
      <dgm:t>
        <a:bodyPr/>
        <a:lstStyle/>
        <a:p>
          <a:endParaRPr lang="en-US"/>
        </a:p>
      </dgm:t>
    </dgm:pt>
    <dgm:pt modelId="{63432802-399F-407F-AC10-7219543A0326}" type="pres">
      <dgm:prSet presAssocID="{DB1A1606-130D-4B45-9553-0A0B804495DF}" presName="node" presStyleLbl="vennNode1" presStyleIdx="1" presStyleCnt="7">
        <dgm:presLayoutVars>
          <dgm:bulletEnabled val="1"/>
        </dgm:presLayoutVars>
      </dgm:prSet>
      <dgm:spPr/>
      <dgm:t>
        <a:bodyPr/>
        <a:lstStyle/>
        <a:p>
          <a:endParaRPr lang="en-US"/>
        </a:p>
      </dgm:t>
    </dgm:pt>
    <dgm:pt modelId="{449BFEB2-6844-4A2C-8DC2-780280CBA079}" type="pres">
      <dgm:prSet presAssocID="{AEA7499A-114B-4146-9776-CDD8ACEC6B39}" presName="node" presStyleLbl="vennNode1" presStyleIdx="2" presStyleCnt="7">
        <dgm:presLayoutVars>
          <dgm:bulletEnabled val="1"/>
        </dgm:presLayoutVars>
      </dgm:prSet>
      <dgm:spPr/>
      <dgm:t>
        <a:bodyPr/>
        <a:lstStyle/>
        <a:p>
          <a:endParaRPr lang="en-US"/>
        </a:p>
      </dgm:t>
    </dgm:pt>
    <dgm:pt modelId="{9DDE88A7-5745-4E4F-A7A8-F71A4DA0D5F2}" type="pres">
      <dgm:prSet presAssocID="{BF71EFAE-EC9F-46E9-BD2A-1686637595DA}" presName="node" presStyleLbl="vennNode1" presStyleIdx="3" presStyleCnt="7" custRadScaleRad="100226" custRadScaleInc="-1012">
        <dgm:presLayoutVars>
          <dgm:bulletEnabled val="1"/>
        </dgm:presLayoutVars>
      </dgm:prSet>
      <dgm:spPr/>
      <dgm:t>
        <a:bodyPr/>
        <a:lstStyle/>
        <a:p>
          <a:endParaRPr lang="en-US"/>
        </a:p>
      </dgm:t>
    </dgm:pt>
    <dgm:pt modelId="{72DE4213-15E1-4436-8045-C055E8A54EDE}" type="pres">
      <dgm:prSet presAssocID="{40EF3D92-C4CB-4CBC-8AED-087234C53764}" presName="node" presStyleLbl="vennNode1" presStyleIdx="4" presStyleCnt="7">
        <dgm:presLayoutVars>
          <dgm:bulletEnabled val="1"/>
        </dgm:presLayoutVars>
      </dgm:prSet>
      <dgm:spPr/>
      <dgm:t>
        <a:bodyPr/>
        <a:lstStyle/>
        <a:p>
          <a:endParaRPr lang="en-US"/>
        </a:p>
      </dgm:t>
    </dgm:pt>
    <dgm:pt modelId="{91CFC9CD-FF79-40EF-A271-A8DBB0423AC2}" type="pres">
      <dgm:prSet presAssocID="{920F0D4F-6C4C-4BE8-9363-F48FBF034871}" presName="node" presStyleLbl="vennNode1" presStyleIdx="5" presStyleCnt="7">
        <dgm:presLayoutVars>
          <dgm:bulletEnabled val="1"/>
        </dgm:presLayoutVars>
      </dgm:prSet>
      <dgm:spPr/>
      <dgm:t>
        <a:bodyPr/>
        <a:lstStyle/>
        <a:p>
          <a:endParaRPr lang="en-US"/>
        </a:p>
      </dgm:t>
    </dgm:pt>
    <dgm:pt modelId="{FC69A2CE-A671-47B5-8CD8-544465E52E9C}" type="pres">
      <dgm:prSet presAssocID="{15426A40-9AD2-4153-8230-E20BC4B11534}" presName="node" presStyleLbl="vennNode1" presStyleIdx="6" presStyleCnt="7">
        <dgm:presLayoutVars>
          <dgm:bulletEnabled val="1"/>
        </dgm:presLayoutVars>
      </dgm:prSet>
      <dgm:spPr/>
      <dgm:t>
        <a:bodyPr/>
        <a:lstStyle/>
        <a:p>
          <a:endParaRPr lang="en-US"/>
        </a:p>
      </dgm:t>
    </dgm:pt>
  </dgm:ptLst>
  <dgm:cxnLst>
    <dgm:cxn modelId="{0AC9C91C-155D-46F0-9E26-33B93E5E0E08}" srcId="{691C1FF8-D24B-462D-B13F-4086A7342655}" destId="{43275D6C-D470-4E2E-96F8-239EECE5D634}" srcOrd="0" destOrd="0" parTransId="{C3508CD6-4178-4856-A1A5-59121457A236}" sibTransId="{5344238D-D1B6-460D-9BE4-114CABEA8131}"/>
    <dgm:cxn modelId="{FD5DAB64-48D5-432F-938D-E1F3721358B9}" type="presOf" srcId="{15426A40-9AD2-4153-8230-E20BC4B11534}" destId="{FC69A2CE-A671-47B5-8CD8-544465E52E9C}" srcOrd="0" destOrd="0" presId="urn:microsoft.com/office/officeart/2005/8/layout/radial3"/>
    <dgm:cxn modelId="{71DAB0A2-EB40-4D3D-B8DB-E2D95275BF4D}" type="presOf" srcId="{BF71EFAE-EC9F-46E9-BD2A-1686637595DA}" destId="{9DDE88A7-5745-4E4F-A7A8-F71A4DA0D5F2}" srcOrd="0" destOrd="0" presId="urn:microsoft.com/office/officeart/2005/8/layout/radial3"/>
    <dgm:cxn modelId="{E2DFF5B8-BF65-4C45-989F-3918B0A358B8}" type="presOf" srcId="{AEA7499A-114B-4146-9776-CDD8ACEC6B39}" destId="{449BFEB2-6844-4A2C-8DC2-780280CBA079}" srcOrd="0" destOrd="0" presId="urn:microsoft.com/office/officeart/2005/8/layout/radial3"/>
    <dgm:cxn modelId="{59AD7A56-E922-42AB-9AFA-2F0A33B73EFB}" type="presOf" srcId="{40EF3D92-C4CB-4CBC-8AED-087234C53764}" destId="{72DE4213-15E1-4436-8045-C055E8A54EDE}" srcOrd="0" destOrd="0" presId="urn:microsoft.com/office/officeart/2005/8/layout/radial3"/>
    <dgm:cxn modelId="{72EA3587-932B-4810-997C-DB062E3570AF}" srcId="{43275D6C-D470-4E2E-96F8-239EECE5D634}" destId="{AEA7499A-114B-4146-9776-CDD8ACEC6B39}" srcOrd="1" destOrd="0" parTransId="{3756029C-568E-4504-8660-3DE9F861C604}" sibTransId="{FB33CDA3-B14A-45E1-8720-9AFFB02CF5C0}"/>
    <dgm:cxn modelId="{8DDA3E00-731C-4A18-9115-B59AF995D68E}" srcId="{43275D6C-D470-4E2E-96F8-239EECE5D634}" destId="{DB1A1606-130D-4B45-9553-0A0B804495DF}" srcOrd="0" destOrd="0" parTransId="{E71C9696-7619-4519-B8E6-F2196E95C10E}" sibTransId="{411BF947-09C5-4608-92FF-81B3B11A697B}"/>
    <dgm:cxn modelId="{17C219EB-BA52-4ACD-90B7-4953F60BBD77}" type="presOf" srcId="{DB1A1606-130D-4B45-9553-0A0B804495DF}" destId="{63432802-399F-407F-AC10-7219543A0326}" srcOrd="0" destOrd="0" presId="urn:microsoft.com/office/officeart/2005/8/layout/radial3"/>
    <dgm:cxn modelId="{352C831E-5F27-4CEA-B329-F961BC5C1E53}" srcId="{43275D6C-D470-4E2E-96F8-239EECE5D634}" destId="{40EF3D92-C4CB-4CBC-8AED-087234C53764}" srcOrd="3" destOrd="0" parTransId="{4FA9126D-361B-4DA5-854C-1DB4EE314D93}" sibTransId="{DCC66F39-0032-4915-A732-5C415659FF68}"/>
    <dgm:cxn modelId="{E91D5090-0D92-42B7-9D4F-F91AB585D7A9}" srcId="{43275D6C-D470-4E2E-96F8-239EECE5D634}" destId="{BF71EFAE-EC9F-46E9-BD2A-1686637595DA}" srcOrd="2" destOrd="0" parTransId="{C16FE7E0-0CCD-40DA-AE7B-F518D75734AD}" sibTransId="{83F53DA1-8C67-4AF5-A20A-9CEC6105D842}"/>
    <dgm:cxn modelId="{09B198C8-E6EF-4BF2-B04A-98A7D3B82C52}" srcId="{43275D6C-D470-4E2E-96F8-239EECE5D634}" destId="{15426A40-9AD2-4153-8230-E20BC4B11534}" srcOrd="5" destOrd="0" parTransId="{A1307EAF-2414-4AFE-BE82-97C79333BAA9}" sibTransId="{869B992E-498B-4FBD-AA48-03E5171031C9}"/>
    <dgm:cxn modelId="{705D8BCA-A875-424B-917F-D801608B9607}" srcId="{43275D6C-D470-4E2E-96F8-239EECE5D634}" destId="{920F0D4F-6C4C-4BE8-9363-F48FBF034871}" srcOrd="4" destOrd="0" parTransId="{43AA7920-B602-4336-8E46-A663A1629DDB}" sibTransId="{5F9FEDD2-AAF1-4278-94C9-B59264FA9EB9}"/>
    <dgm:cxn modelId="{EEFECEAF-8E1A-45C3-BE53-B4856566F42A}" type="presOf" srcId="{691C1FF8-D24B-462D-B13F-4086A7342655}" destId="{E6763EE5-8DA4-47FB-A886-915FA197CAD0}" srcOrd="0" destOrd="0" presId="urn:microsoft.com/office/officeart/2005/8/layout/radial3"/>
    <dgm:cxn modelId="{A8EA5165-9419-4BAD-BDB3-9194338DFA99}" type="presOf" srcId="{920F0D4F-6C4C-4BE8-9363-F48FBF034871}" destId="{91CFC9CD-FF79-40EF-A271-A8DBB0423AC2}" srcOrd="0" destOrd="0" presId="urn:microsoft.com/office/officeart/2005/8/layout/radial3"/>
    <dgm:cxn modelId="{0158AF33-44F2-4B5B-9A2D-EF764C6F8FA7}" type="presOf" srcId="{43275D6C-D470-4E2E-96F8-239EECE5D634}" destId="{AFBC9C78-4E8A-498B-ACC1-DC2EFA6E3D36}" srcOrd="0" destOrd="0" presId="urn:microsoft.com/office/officeart/2005/8/layout/radial3"/>
    <dgm:cxn modelId="{87C48BEA-C374-4C9C-B902-0115BE738B0E}" type="presParOf" srcId="{E6763EE5-8DA4-47FB-A886-915FA197CAD0}" destId="{1FB746E2-D736-4446-8093-C865FE09A112}" srcOrd="0" destOrd="0" presId="urn:microsoft.com/office/officeart/2005/8/layout/radial3"/>
    <dgm:cxn modelId="{0BE599D3-AC33-4BB1-B65F-67057E9F0439}" type="presParOf" srcId="{1FB746E2-D736-4446-8093-C865FE09A112}" destId="{AFBC9C78-4E8A-498B-ACC1-DC2EFA6E3D36}" srcOrd="0" destOrd="0" presId="urn:microsoft.com/office/officeart/2005/8/layout/radial3"/>
    <dgm:cxn modelId="{3112FEE1-FC72-43DD-89AB-500CF1B7F756}" type="presParOf" srcId="{1FB746E2-D736-4446-8093-C865FE09A112}" destId="{63432802-399F-407F-AC10-7219543A0326}" srcOrd="1" destOrd="0" presId="urn:microsoft.com/office/officeart/2005/8/layout/radial3"/>
    <dgm:cxn modelId="{60CC9D71-A974-41EE-B9EF-0513EF55550C}" type="presParOf" srcId="{1FB746E2-D736-4446-8093-C865FE09A112}" destId="{449BFEB2-6844-4A2C-8DC2-780280CBA079}" srcOrd="2" destOrd="0" presId="urn:microsoft.com/office/officeart/2005/8/layout/radial3"/>
    <dgm:cxn modelId="{9B76058B-03D0-477D-ADAF-69F9BA416969}" type="presParOf" srcId="{1FB746E2-D736-4446-8093-C865FE09A112}" destId="{9DDE88A7-5745-4E4F-A7A8-F71A4DA0D5F2}" srcOrd="3" destOrd="0" presId="urn:microsoft.com/office/officeart/2005/8/layout/radial3"/>
    <dgm:cxn modelId="{BBA494C5-DF7A-463A-A778-D7424FE42FD1}" type="presParOf" srcId="{1FB746E2-D736-4446-8093-C865FE09A112}" destId="{72DE4213-15E1-4436-8045-C055E8A54EDE}" srcOrd="4" destOrd="0" presId="urn:microsoft.com/office/officeart/2005/8/layout/radial3"/>
    <dgm:cxn modelId="{829D5A23-E7C8-4F2F-BBF0-A05AEF87B1F3}" type="presParOf" srcId="{1FB746E2-D736-4446-8093-C865FE09A112}" destId="{91CFC9CD-FF79-40EF-A271-A8DBB0423AC2}" srcOrd="5" destOrd="0" presId="urn:microsoft.com/office/officeart/2005/8/layout/radial3"/>
    <dgm:cxn modelId="{AB36D377-182D-4F38-A7FA-BE410BDE00D5}" type="presParOf" srcId="{1FB746E2-D736-4446-8093-C865FE09A112}" destId="{FC69A2CE-A671-47B5-8CD8-544465E52E9C}" srcOrd="6"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EA47F19-311D-44B3-AAA4-35C98BD4844B}" type="doc">
      <dgm:prSet loTypeId="urn:diagrams.loki3.com/BracketList" loCatId="list" qsTypeId="urn:microsoft.com/office/officeart/2005/8/quickstyle/simple1" qsCatId="simple" csTypeId="urn:microsoft.com/office/officeart/2005/8/colors/accent1_2" csCatId="accent1" phldr="1"/>
      <dgm:spPr/>
      <dgm:t>
        <a:bodyPr/>
        <a:lstStyle/>
        <a:p>
          <a:endParaRPr lang="en-US"/>
        </a:p>
      </dgm:t>
    </dgm:pt>
    <dgm:pt modelId="{0C844461-76DE-4FEA-A87D-23440AD6FC2E}">
      <dgm:prSet phldrT="[Text]"/>
      <dgm:spPr/>
      <dgm:t>
        <a:bodyPr/>
        <a:lstStyle/>
        <a:p>
          <a:r>
            <a:rPr lang="sr-Latn-RS" b="1" dirty="0"/>
            <a:t>Rashodi za zaposlene</a:t>
          </a:r>
        </a:p>
      </dgm:t>
    </dgm:pt>
    <dgm:pt modelId="{6F031138-6684-4AF8-B48F-F90EB84372B1}" type="parTrans" cxnId="{DFA45898-8E34-483C-97B6-EC38D2140466}">
      <dgm:prSet/>
      <dgm:spPr/>
      <dgm:t>
        <a:bodyPr/>
        <a:lstStyle/>
        <a:p>
          <a:endParaRPr lang="en-US"/>
        </a:p>
      </dgm:t>
    </dgm:pt>
    <dgm:pt modelId="{C24B5DA2-B651-485D-A0F4-95731772C9B8}" type="sibTrans" cxnId="{DFA45898-8E34-483C-97B6-EC38D2140466}">
      <dgm:prSet/>
      <dgm:spPr/>
      <dgm:t>
        <a:bodyPr/>
        <a:lstStyle/>
        <a:p>
          <a:endParaRPr lang="en-US"/>
        </a:p>
      </dgm:t>
    </dgm:pt>
    <dgm:pt modelId="{D45E583C-4AAD-40D2-9D24-9A0A68141567}">
      <dgm:prSet phldrT="[Text]" custT="1"/>
      <dgm:spPr>
        <a:solidFill>
          <a:srgbClr val="7030A0"/>
        </a:solidFill>
      </dgm:spPr>
      <dgm:t>
        <a:bodyPr/>
        <a:lstStyle/>
        <a:p>
          <a:r>
            <a:rPr lang="sr-Latn-RS" sz="1400" b="0" dirty="0"/>
            <a:t>Rashodi za zaposlene predstavljaju sve troškove za zaposlene, kako u upravi tako i kod budžetskih korisnika</a:t>
          </a:r>
        </a:p>
      </dgm:t>
    </dgm:pt>
    <dgm:pt modelId="{DF23AB14-DB78-4D25-948A-D263DF13EBEB}" type="parTrans" cxnId="{B6E9FE2F-54FB-46AA-BA6A-1465C15C85E2}">
      <dgm:prSet/>
      <dgm:spPr/>
      <dgm:t>
        <a:bodyPr/>
        <a:lstStyle/>
        <a:p>
          <a:endParaRPr lang="en-US"/>
        </a:p>
      </dgm:t>
    </dgm:pt>
    <dgm:pt modelId="{875C4C0C-D761-476B-9D17-EF850CFCBB84}" type="sibTrans" cxnId="{B6E9FE2F-54FB-46AA-BA6A-1465C15C85E2}">
      <dgm:prSet/>
      <dgm:spPr/>
      <dgm:t>
        <a:bodyPr/>
        <a:lstStyle/>
        <a:p>
          <a:endParaRPr lang="en-US"/>
        </a:p>
      </dgm:t>
    </dgm:pt>
    <dgm:pt modelId="{E1B79EE1-1157-4302-AB0B-8FEDC81165FD}">
      <dgm:prSet phldrT="[Text]"/>
      <dgm:spPr/>
      <dgm:t>
        <a:bodyPr/>
        <a:lstStyle/>
        <a:p>
          <a:r>
            <a:rPr lang="sr-Latn-RS" b="1" dirty="0"/>
            <a:t>Korišćenje roba i usluga </a:t>
          </a:r>
        </a:p>
      </dgm:t>
    </dgm:pt>
    <dgm:pt modelId="{D901DA59-A95A-4489-99A8-4140EE7BA89A}" type="parTrans" cxnId="{9CBF9DF9-AB9B-4A23-9199-3C2DD5A0CE43}">
      <dgm:prSet/>
      <dgm:spPr/>
      <dgm:t>
        <a:bodyPr/>
        <a:lstStyle/>
        <a:p>
          <a:endParaRPr lang="en-US"/>
        </a:p>
      </dgm:t>
    </dgm:pt>
    <dgm:pt modelId="{E99A6F9C-C544-4400-B178-20BC6CFFFE07}" type="sibTrans" cxnId="{9CBF9DF9-AB9B-4A23-9199-3C2DD5A0CE43}">
      <dgm:prSet/>
      <dgm:spPr/>
      <dgm:t>
        <a:bodyPr/>
        <a:lstStyle/>
        <a:p>
          <a:endParaRPr lang="en-US"/>
        </a:p>
      </dgm:t>
    </dgm:pt>
    <dgm:pt modelId="{92FD0664-EE76-4121-BE7B-68FC1EE5F4D7}">
      <dgm:prSet phldrT="[Text]" custT="1"/>
      <dgm:spPr>
        <a:solidFill>
          <a:srgbClr val="00B050"/>
        </a:solidFill>
      </dgm:spPr>
      <dgm:t>
        <a:bodyPr/>
        <a:lstStyle/>
        <a:p>
          <a:pPr algn="just"/>
          <a:r>
            <a:rPr lang="sr-Latn-RS" sz="1400" b="0" dirty="0"/>
            <a:t>Korišćenje roba i usluga obuhvataju stalne troškove, putne troškove, usluge po ugovoru, specijalizovane usluge, troškove materijala i tekuće popravke i održavanje.</a:t>
          </a:r>
        </a:p>
      </dgm:t>
    </dgm:pt>
    <dgm:pt modelId="{A4B2DE69-08CB-4EF5-A179-A9838DCC0C0D}" type="parTrans" cxnId="{29D18108-D348-4C83-ABE4-39390C16C5CD}">
      <dgm:prSet/>
      <dgm:spPr/>
      <dgm:t>
        <a:bodyPr/>
        <a:lstStyle/>
        <a:p>
          <a:endParaRPr lang="en-US"/>
        </a:p>
      </dgm:t>
    </dgm:pt>
    <dgm:pt modelId="{31990FCE-83F5-4BCE-86BA-4F924011EADA}" type="sibTrans" cxnId="{29D18108-D348-4C83-ABE4-39390C16C5CD}">
      <dgm:prSet/>
      <dgm:spPr/>
      <dgm:t>
        <a:bodyPr/>
        <a:lstStyle/>
        <a:p>
          <a:endParaRPr lang="en-US"/>
        </a:p>
      </dgm:t>
    </dgm:pt>
    <dgm:pt modelId="{E055884F-7426-4921-A0E5-9CA56A76B49A}">
      <dgm:prSet phldrT="[Text]"/>
      <dgm:spPr/>
      <dgm:t>
        <a:bodyPr/>
        <a:lstStyle/>
        <a:p>
          <a:r>
            <a:rPr lang="sr-Latn-RS" b="1" dirty="0"/>
            <a:t>Dotacije i transferi</a:t>
          </a:r>
        </a:p>
      </dgm:t>
    </dgm:pt>
    <dgm:pt modelId="{A220DF32-CC6B-446C-B398-3C6FF19DF138}" type="parTrans" cxnId="{997AF6DE-9802-4842-96EC-E457543D4099}">
      <dgm:prSet/>
      <dgm:spPr/>
      <dgm:t>
        <a:bodyPr/>
        <a:lstStyle/>
        <a:p>
          <a:endParaRPr lang="en-US"/>
        </a:p>
      </dgm:t>
    </dgm:pt>
    <dgm:pt modelId="{EADBA54B-8207-46FB-8C83-E7274B6ED163}" type="sibTrans" cxnId="{997AF6DE-9802-4842-96EC-E457543D4099}">
      <dgm:prSet/>
      <dgm:spPr/>
      <dgm:t>
        <a:bodyPr/>
        <a:lstStyle/>
        <a:p>
          <a:endParaRPr lang="en-US"/>
        </a:p>
      </dgm:t>
    </dgm:pt>
    <dgm:pt modelId="{6B14159D-5902-471E-9F91-CEA86CA18597}">
      <dgm:prSet phldrT="[Text]" custT="1"/>
      <dgm:spPr>
        <a:solidFill>
          <a:srgbClr val="0070C0"/>
        </a:solidFill>
      </dgm:spPr>
      <dgm:t>
        <a:bodyPr/>
        <a:lstStyle/>
        <a:p>
          <a:pPr algn="just"/>
          <a:r>
            <a:rPr lang="sr-Latn-RS" sz="1400" b="0" dirty="0"/>
            <a:t>Dotacije i transferi su troškovi koje lokalna samouprava ima za isplatu institucijama koje su u primarnoj nadležnosti centralnog/pokrajinskog nivoa kao što su škole, centar za socijalni rad, dom zdravlja. </a:t>
          </a:r>
        </a:p>
      </dgm:t>
    </dgm:pt>
    <dgm:pt modelId="{0D2CFF9B-A50F-43E4-AFA5-E7E960E0BCD0}" type="parTrans" cxnId="{E528FBD6-03D8-4201-832B-0748BD271A16}">
      <dgm:prSet/>
      <dgm:spPr/>
      <dgm:t>
        <a:bodyPr/>
        <a:lstStyle/>
        <a:p>
          <a:endParaRPr lang="en-US"/>
        </a:p>
      </dgm:t>
    </dgm:pt>
    <dgm:pt modelId="{36039859-946E-4D2B-BAA0-EE1BB94895EC}" type="sibTrans" cxnId="{E528FBD6-03D8-4201-832B-0748BD271A16}">
      <dgm:prSet/>
      <dgm:spPr/>
      <dgm:t>
        <a:bodyPr/>
        <a:lstStyle/>
        <a:p>
          <a:endParaRPr lang="en-US"/>
        </a:p>
      </dgm:t>
    </dgm:pt>
    <dgm:pt modelId="{28888755-727E-436B-B2F2-DA7896544A65}">
      <dgm:prSet phldrT="[Text]"/>
      <dgm:spPr/>
      <dgm:t>
        <a:bodyPr/>
        <a:lstStyle/>
        <a:p>
          <a:r>
            <a:rPr lang="sr-Latn-RS" b="1" dirty="0"/>
            <a:t>Ostali rashodi</a:t>
          </a:r>
        </a:p>
      </dgm:t>
    </dgm:pt>
    <dgm:pt modelId="{74440C20-4C7D-42FA-8A71-91FF1ABB0C2B}" type="parTrans" cxnId="{423F4FFE-A4A5-4DB9-BCD0-81CA33242D4A}">
      <dgm:prSet/>
      <dgm:spPr/>
      <dgm:t>
        <a:bodyPr/>
        <a:lstStyle/>
        <a:p>
          <a:endParaRPr lang="en-US"/>
        </a:p>
      </dgm:t>
    </dgm:pt>
    <dgm:pt modelId="{25C618B1-3FCB-4E3A-AAEB-763F12B41872}" type="sibTrans" cxnId="{423F4FFE-A4A5-4DB9-BCD0-81CA33242D4A}">
      <dgm:prSet/>
      <dgm:spPr/>
      <dgm:t>
        <a:bodyPr/>
        <a:lstStyle/>
        <a:p>
          <a:endParaRPr lang="en-US"/>
        </a:p>
      </dgm:t>
    </dgm:pt>
    <dgm:pt modelId="{FE2BA0E8-81AC-463B-B498-EF464F5BCE06}">
      <dgm:prSet phldrT="[Text]" custT="1"/>
      <dgm:spPr>
        <a:solidFill>
          <a:schemeClr val="accent6">
            <a:lumMod val="60000"/>
            <a:lumOff val="40000"/>
          </a:schemeClr>
        </a:solidFill>
      </dgm:spPr>
      <dgm:t>
        <a:bodyPr/>
        <a:lstStyle/>
        <a:p>
          <a:pPr algn="just"/>
          <a:r>
            <a:rPr lang="sr-Latn-RS" sz="1400" b="0" dirty="0"/>
            <a:t>Ostali rashodi obuhvataju dotacije nevladinim organizacijama, poreze, takse, novčane kazne.</a:t>
          </a:r>
        </a:p>
      </dgm:t>
    </dgm:pt>
    <dgm:pt modelId="{7A39DE39-681C-425E-9FED-FBE278CC5B2D}" type="parTrans" cxnId="{86D1D984-3A22-405C-B36D-C2926B8E421B}">
      <dgm:prSet/>
      <dgm:spPr/>
      <dgm:t>
        <a:bodyPr/>
        <a:lstStyle/>
        <a:p>
          <a:endParaRPr lang="en-US"/>
        </a:p>
      </dgm:t>
    </dgm:pt>
    <dgm:pt modelId="{03DEC489-1FE9-42FB-A7B6-2DC930E80875}" type="sibTrans" cxnId="{86D1D984-3A22-405C-B36D-C2926B8E421B}">
      <dgm:prSet/>
      <dgm:spPr/>
      <dgm:t>
        <a:bodyPr/>
        <a:lstStyle/>
        <a:p>
          <a:endParaRPr lang="en-US"/>
        </a:p>
      </dgm:t>
    </dgm:pt>
    <dgm:pt modelId="{26EF48C7-6381-4355-B03F-DD441AE957C7}">
      <dgm:prSet phldrT="[Text]"/>
      <dgm:spPr/>
      <dgm:t>
        <a:bodyPr/>
        <a:lstStyle/>
        <a:p>
          <a:r>
            <a:rPr lang="sr-Latn-RS" b="1" dirty="0"/>
            <a:t>Subvencije</a:t>
          </a:r>
        </a:p>
      </dgm:t>
    </dgm:pt>
    <dgm:pt modelId="{18A23F74-72B2-47CE-8CFA-63637C44E493}" type="parTrans" cxnId="{C002A477-0333-4E42-A591-A476378A7B14}">
      <dgm:prSet/>
      <dgm:spPr/>
      <dgm:t>
        <a:bodyPr/>
        <a:lstStyle/>
        <a:p>
          <a:endParaRPr lang="en-US"/>
        </a:p>
      </dgm:t>
    </dgm:pt>
    <dgm:pt modelId="{7F59AFA8-97ED-43F0-BB10-8E36A7F9F28C}" type="sibTrans" cxnId="{C002A477-0333-4E42-A591-A476378A7B14}">
      <dgm:prSet/>
      <dgm:spPr/>
      <dgm:t>
        <a:bodyPr/>
        <a:lstStyle/>
        <a:p>
          <a:endParaRPr lang="en-US"/>
        </a:p>
      </dgm:t>
    </dgm:pt>
    <dgm:pt modelId="{4B4A2A45-FFA7-47F5-A99D-A2DFD7698107}">
      <dgm:prSet phldrT="[Text]" custT="1"/>
      <dgm:spPr>
        <a:solidFill>
          <a:schemeClr val="accent5">
            <a:lumMod val="60000"/>
            <a:lumOff val="40000"/>
          </a:schemeClr>
        </a:solidFill>
      </dgm:spPr>
      <dgm:t>
        <a:bodyPr/>
        <a:lstStyle/>
        <a:p>
          <a:pPr algn="just"/>
          <a:r>
            <a:rPr lang="sr-Latn-RS" sz="1400" b="0" dirty="0"/>
            <a:t>Subvencije se odobravaju za funkcionisanje međumesnog prevoza i  poljoprivrednim proizvođačima. </a:t>
          </a:r>
        </a:p>
      </dgm:t>
    </dgm:pt>
    <dgm:pt modelId="{2E2C89AA-6D36-4A41-9A01-A47B8388C320}" type="parTrans" cxnId="{48A7DAC8-CBA0-4CCF-8FEB-1A8D1991CE61}">
      <dgm:prSet/>
      <dgm:spPr/>
      <dgm:t>
        <a:bodyPr/>
        <a:lstStyle/>
        <a:p>
          <a:endParaRPr lang="en-US"/>
        </a:p>
      </dgm:t>
    </dgm:pt>
    <dgm:pt modelId="{5B14C082-1404-4C23-9B64-643BA89D25BF}" type="sibTrans" cxnId="{48A7DAC8-CBA0-4CCF-8FEB-1A8D1991CE61}">
      <dgm:prSet/>
      <dgm:spPr/>
      <dgm:t>
        <a:bodyPr/>
        <a:lstStyle/>
        <a:p>
          <a:endParaRPr lang="en-US"/>
        </a:p>
      </dgm:t>
    </dgm:pt>
    <dgm:pt modelId="{E1AD8724-28DC-48C5-B75E-B0D1F33E6279}">
      <dgm:prSet phldrT="[Text]"/>
      <dgm:spPr/>
      <dgm:t>
        <a:bodyPr/>
        <a:lstStyle/>
        <a:p>
          <a:r>
            <a:rPr lang="sr-Latn-RS" b="1" dirty="0"/>
            <a:t>Socijalna zaštita</a:t>
          </a:r>
        </a:p>
      </dgm:t>
    </dgm:pt>
    <dgm:pt modelId="{411CE078-310E-457E-A7C1-09A580CCEBB0}" type="parTrans" cxnId="{9EBB09AF-7741-47ED-B436-933466BD5F46}">
      <dgm:prSet/>
      <dgm:spPr/>
      <dgm:t>
        <a:bodyPr/>
        <a:lstStyle/>
        <a:p>
          <a:endParaRPr lang="en-US"/>
        </a:p>
      </dgm:t>
    </dgm:pt>
    <dgm:pt modelId="{BCA81F17-B88D-47F3-91A4-C02EC1C807D8}" type="sibTrans" cxnId="{9EBB09AF-7741-47ED-B436-933466BD5F46}">
      <dgm:prSet/>
      <dgm:spPr/>
      <dgm:t>
        <a:bodyPr/>
        <a:lstStyle/>
        <a:p>
          <a:endParaRPr lang="en-US"/>
        </a:p>
      </dgm:t>
    </dgm:pt>
    <dgm:pt modelId="{A22D28D0-C0EE-4FAC-9411-A8A4995FB17B}">
      <dgm:prSet phldrT="[Text]" custT="1"/>
      <dgm:spPr>
        <a:solidFill>
          <a:schemeClr val="accent2">
            <a:lumMod val="60000"/>
            <a:lumOff val="40000"/>
          </a:schemeClr>
        </a:solidFill>
      </dgm:spPr>
      <dgm:t>
        <a:bodyPr/>
        <a:lstStyle/>
        <a:p>
          <a:pPr algn="just"/>
          <a:r>
            <a:rPr lang="sr-Latn-RS" sz="1400" b="0" dirty="0"/>
            <a:t>Socijalna zaštita obuhvata sve troškove isplate socijalne pomoći za različite kategorije građana.</a:t>
          </a:r>
        </a:p>
      </dgm:t>
    </dgm:pt>
    <dgm:pt modelId="{7B8C8DE4-9C8E-4AAA-9ABD-7D21384D12EF}" type="parTrans" cxnId="{EF67239D-5166-423B-9E5F-06A1352131E4}">
      <dgm:prSet/>
      <dgm:spPr/>
      <dgm:t>
        <a:bodyPr/>
        <a:lstStyle/>
        <a:p>
          <a:endParaRPr lang="en-US"/>
        </a:p>
      </dgm:t>
    </dgm:pt>
    <dgm:pt modelId="{D9EE63C1-7C79-499A-9EE1-6AFD68E7C84E}" type="sibTrans" cxnId="{EF67239D-5166-423B-9E5F-06A1352131E4}">
      <dgm:prSet/>
      <dgm:spPr/>
      <dgm:t>
        <a:bodyPr/>
        <a:lstStyle/>
        <a:p>
          <a:endParaRPr lang="en-US"/>
        </a:p>
      </dgm:t>
    </dgm:pt>
    <dgm:pt modelId="{48096665-F98A-4372-9642-AA104F5D458A}">
      <dgm:prSet phldrT="[Text]"/>
      <dgm:spPr/>
      <dgm:t>
        <a:bodyPr/>
        <a:lstStyle/>
        <a:p>
          <a:r>
            <a:rPr lang="sr-Latn-RS" b="1" dirty="0"/>
            <a:t>Budžetska rezerva</a:t>
          </a:r>
        </a:p>
      </dgm:t>
    </dgm:pt>
    <dgm:pt modelId="{AFDDD8A6-A5D8-4980-A3AD-3612739BB0D6}" type="parTrans" cxnId="{FF60118A-5412-436E-B845-69CD79E57C83}">
      <dgm:prSet/>
      <dgm:spPr/>
      <dgm:t>
        <a:bodyPr/>
        <a:lstStyle/>
        <a:p>
          <a:endParaRPr lang="en-US"/>
        </a:p>
      </dgm:t>
    </dgm:pt>
    <dgm:pt modelId="{5FC22904-D7CC-4648-88EC-995516A10DB1}" type="sibTrans" cxnId="{FF60118A-5412-436E-B845-69CD79E57C83}">
      <dgm:prSet/>
      <dgm:spPr/>
      <dgm:t>
        <a:bodyPr/>
        <a:lstStyle/>
        <a:p>
          <a:endParaRPr lang="en-US"/>
        </a:p>
      </dgm:t>
    </dgm:pt>
    <dgm:pt modelId="{97F877CB-9B8D-43D2-81EC-7EBF25320968}">
      <dgm:prSet phldrT="[Text]"/>
      <dgm:spPr>
        <a:solidFill>
          <a:schemeClr val="accent4">
            <a:lumMod val="40000"/>
            <a:lumOff val="60000"/>
          </a:schemeClr>
        </a:solidFill>
      </dgm:spPr>
      <dgm:t>
        <a:bodyPr/>
        <a:lstStyle/>
        <a:p>
          <a:pPr algn="just"/>
          <a:r>
            <a:rPr lang="sr-Latn-RS" b="0" dirty="0"/>
            <a:t>Budžetska rezerva predstavlja novac koji se koristi za neplanirane ili nedovoljno planirane svrhe, kao i u slučaju vanrednih okolnosti.</a:t>
          </a:r>
        </a:p>
      </dgm:t>
    </dgm:pt>
    <dgm:pt modelId="{B1A118C8-65C5-4505-9861-C15DF46DDE40}" type="parTrans" cxnId="{C2060C01-AE6C-49A2-9E7C-10136D57EE22}">
      <dgm:prSet/>
      <dgm:spPr/>
      <dgm:t>
        <a:bodyPr/>
        <a:lstStyle/>
        <a:p>
          <a:endParaRPr lang="en-US"/>
        </a:p>
      </dgm:t>
    </dgm:pt>
    <dgm:pt modelId="{85A9A230-CB7F-4D0E-AEAE-CC533D1E4637}" type="sibTrans" cxnId="{C2060C01-AE6C-49A2-9E7C-10136D57EE22}">
      <dgm:prSet/>
      <dgm:spPr/>
      <dgm:t>
        <a:bodyPr/>
        <a:lstStyle/>
        <a:p>
          <a:endParaRPr lang="en-US"/>
        </a:p>
      </dgm:t>
    </dgm:pt>
    <dgm:pt modelId="{1BF4645B-0E25-4982-8755-C468FC62C39C}">
      <dgm:prSet phldrT="[Text]"/>
      <dgm:spPr/>
      <dgm:t>
        <a:bodyPr/>
        <a:lstStyle/>
        <a:p>
          <a:r>
            <a:rPr lang="sr-Latn-RS" b="1" dirty="0"/>
            <a:t>Kapitalni izdaci</a:t>
          </a:r>
        </a:p>
      </dgm:t>
    </dgm:pt>
    <dgm:pt modelId="{C1391573-84AC-4A5F-9872-896027FCD9E0}" type="parTrans" cxnId="{0B3FDED6-0041-4BD1-9A6E-DBDB5E3BB9B4}">
      <dgm:prSet/>
      <dgm:spPr/>
      <dgm:t>
        <a:bodyPr/>
        <a:lstStyle/>
        <a:p>
          <a:endParaRPr lang="en-US"/>
        </a:p>
      </dgm:t>
    </dgm:pt>
    <dgm:pt modelId="{EAAC9105-FD12-40C6-84F5-2CAFAE74C666}" type="sibTrans" cxnId="{0B3FDED6-0041-4BD1-9A6E-DBDB5E3BB9B4}">
      <dgm:prSet/>
      <dgm:spPr/>
      <dgm:t>
        <a:bodyPr/>
        <a:lstStyle/>
        <a:p>
          <a:endParaRPr lang="en-US"/>
        </a:p>
      </dgm:t>
    </dgm:pt>
    <dgm:pt modelId="{423C6F79-8640-4D5E-8F7E-2B463BCF528C}">
      <dgm:prSet phldrT="[Text]"/>
      <dgm:spPr>
        <a:solidFill>
          <a:schemeClr val="accent1">
            <a:lumMod val="60000"/>
            <a:lumOff val="40000"/>
          </a:schemeClr>
        </a:solidFill>
      </dgm:spPr>
      <dgm:t>
        <a:bodyPr/>
        <a:lstStyle/>
        <a:p>
          <a:pPr algn="just"/>
          <a:r>
            <a:rPr lang="sr-Latn-RS" b="0" dirty="0"/>
            <a:t>Kapitalni izdaci su troškovi za izgradnju novih, ili investiciono održavanje postojećih objekata, nabavku opreme, mašina zemljišta i slično.</a:t>
          </a:r>
        </a:p>
      </dgm:t>
    </dgm:pt>
    <dgm:pt modelId="{491E2BD3-8551-49F0-919A-AB73427DE405}" type="parTrans" cxnId="{D51F2C8A-AB76-4B34-9AF8-3FA9A4DB4238}">
      <dgm:prSet/>
      <dgm:spPr/>
      <dgm:t>
        <a:bodyPr/>
        <a:lstStyle/>
        <a:p>
          <a:endParaRPr lang="en-US"/>
        </a:p>
      </dgm:t>
    </dgm:pt>
    <dgm:pt modelId="{BC9BB851-E04E-4BC3-8DA9-DF824BEE6D0D}" type="sibTrans" cxnId="{D51F2C8A-AB76-4B34-9AF8-3FA9A4DB4238}">
      <dgm:prSet/>
      <dgm:spPr/>
      <dgm:t>
        <a:bodyPr/>
        <a:lstStyle/>
        <a:p>
          <a:endParaRPr lang="en-US"/>
        </a:p>
      </dgm:t>
    </dgm:pt>
    <dgm:pt modelId="{EFEB1020-9C17-48DC-BBE0-54FA743F9F75}" type="pres">
      <dgm:prSet presAssocID="{EEA47F19-311D-44B3-AAA4-35C98BD4844B}" presName="Name0" presStyleCnt="0">
        <dgm:presLayoutVars>
          <dgm:dir/>
          <dgm:animLvl val="lvl"/>
          <dgm:resizeHandles val="exact"/>
        </dgm:presLayoutVars>
      </dgm:prSet>
      <dgm:spPr/>
      <dgm:t>
        <a:bodyPr/>
        <a:lstStyle/>
        <a:p>
          <a:endParaRPr lang="en-US"/>
        </a:p>
      </dgm:t>
    </dgm:pt>
    <dgm:pt modelId="{98695426-23ED-40C0-90A1-2BB445DEBC64}" type="pres">
      <dgm:prSet presAssocID="{0C844461-76DE-4FEA-A87D-23440AD6FC2E}" presName="linNode" presStyleCnt="0"/>
      <dgm:spPr/>
    </dgm:pt>
    <dgm:pt modelId="{C6144CDB-22C1-4337-9F95-C3A522A707D1}" type="pres">
      <dgm:prSet presAssocID="{0C844461-76DE-4FEA-A87D-23440AD6FC2E}" presName="parTx" presStyleLbl="revTx" presStyleIdx="0" presStyleCnt="8">
        <dgm:presLayoutVars>
          <dgm:chMax val="1"/>
          <dgm:bulletEnabled val="1"/>
        </dgm:presLayoutVars>
      </dgm:prSet>
      <dgm:spPr/>
      <dgm:t>
        <a:bodyPr/>
        <a:lstStyle/>
        <a:p>
          <a:endParaRPr lang="en-US"/>
        </a:p>
      </dgm:t>
    </dgm:pt>
    <dgm:pt modelId="{02385D1D-92EB-445D-B736-940004751C79}" type="pres">
      <dgm:prSet presAssocID="{0C844461-76DE-4FEA-A87D-23440AD6FC2E}" presName="bracket" presStyleLbl="parChTrans1D1" presStyleIdx="0" presStyleCnt="8"/>
      <dgm:spPr/>
    </dgm:pt>
    <dgm:pt modelId="{99D36636-E395-439F-A79A-29C0BFB6F7E4}" type="pres">
      <dgm:prSet presAssocID="{0C844461-76DE-4FEA-A87D-23440AD6FC2E}" presName="spH" presStyleCnt="0"/>
      <dgm:spPr/>
    </dgm:pt>
    <dgm:pt modelId="{7BB6658A-32E0-42C7-B82A-240BF45CF27D}" type="pres">
      <dgm:prSet presAssocID="{0C844461-76DE-4FEA-A87D-23440AD6FC2E}" presName="desTx" presStyleLbl="node1" presStyleIdx="0" presStyleCnt="8">
        <dgm:presLayoutVars>
          <dgm:bulletEnabled val="1"/>
        </dgm:presLayoutVars>
      </dgm:prSet>
      <dgm:spPr/>
      <dgm:t>
        <a:bodyPr/>
        <a:lstStyle/>
        <a:p>
          <a:endParaRPr lang="en-US"/>
        </a:p>
      </dgm:t>
    </dgm:pt>
    <dgm:pt modelId="{5B3CB043-7A92-47E9-A4C4-39EC715F2552}" type="pres">
      <dgm:prSet presAssocID="{C24B5DA2-B651-485D-A0F4-95731772C9B8}" presName="spV" presStyleCnt="0"/>
      <dgm:spPr/>
    </dgm:pt>
    <dgm:pt modelId="{D9DF5E9A-39D4-44B7-A326-58B07A05D91E}" type="pres">
      <dgm:prSet presAssocID="{E1B79EE1-1157-4302-AB0B-8FEDC81165FD}" presName="linNode" presStyleCnt="0"/>
      <dgm:spPr/>
    </dgm:pt>
    <dgm:pt modelId="{F40D94EA-52E0-4740-A924-EAF350BDF213}" type="pres">
      <dgm:prSet presAssocID="{E1B79EE1-1157-4302-AB0B-8FEDC81165FD}" presName="parTx" presStyleLbl="revTx" presStyleIdx="1" presStyleCnt="8">
        <dgm:presLayoutVars>
          <dgm:chMax val="1"/>
          <dgm:bulletEnabled val="1"/>
        </dgm:presLayoutVars>
      </dgm:prSet>
      <dgm:spPr/>
      <dgm:t>
        <a:bodyPr/>
        <a:lstStyle/>
        <a:p>
          <a:endParaRPr lang="en-US"/>
        </a:p>
      </dgm:t>
    </dgm:pt>
    <dgm:pt modelId="{0E930D30-96BC-4D43-B65A-EE88C46DBE48}" type="pres">
      <dgm:prSet presAssocID="{E1B79EE1-1157-4302-AB0B-8FEDC81165FD}" presName="bracket" presStyleLbl="parChTrans1D1" presStyleIdx="1" presStyleCnt="8"/>
      <dgm:spPr/>
    </dgm:pt>
    <dgm:pt modelId="{5831BF15-ED1F-4BD5-857B-18B8E573D9AB}" type="pres">
      <dgm:prSet presAssocID="{E1B79EE1-1157-4302-AB0B-8FEDC81165FD}" presName="spH" presStyleCnt="0"/>
      <dgm:spPr/>
    </dgm:pt>
    <dgm:pt modelId="{C6BA9D27-2D60-4BA7-98A9-E18E57FDB6CB}" type="pres">
      <dgm:prSet presAssocID="{E1B79EE1-1157-4302-AB0B-8FEDC81165FD}" presName="desTx" presStyleLbl="node1" presStyleIdx="1" presStyleCnt="8">
        <dgm:presLayoutVars>
          <dgm:bulletEnabled val="1"/>
        </dgm:presLayoutVars>
      </dgm:prSet>
      <dgm:spPr/>
      <dgm:t>
        <a:bodyPr/>
        <a:lstStyle/>
        <a:p>
          <a:endParaRPr lang="en-US"/>
        </a:p>
      </dgm:t>
    </dgm:pt>
    <dgm:pt modelId="{5A002753-9FCA-4DC5-B8A6-1F7632BDDE58}" type="pres">
      <dgm:prSet presAssocID="{E99A6F9C-C544-4400-B178-20BC6CFFFE07}" presName="spV" presStyleCnt="0"/>
      <dgm:spPr/>
    </dgm:pt>
    <dgm:pt modelId="{9709DCCB-B8A8-47BC-A303-F9EC41DA889E}" type="pres">
      <dgm:prSet presAssocID="{E055884F-7426-4921-A0E5-9CA56A76B49A}" presName="linNode" presStyleCnt="0"/>
      <dgm:spPr/>
    </dgm:pt>
    <dgm:pt modelId="{CCB8139E-CA19-491D-9FCD-6BF28923C725}" type="pres">
      <dgm:prSet presAssocID="{E055884F-7426-4921-A0E5-9CA56A76B49A}" presName="parTx" presStyleLbl="revTx" presStyleIdx="2" presStyleCnt="8">
        <dgm:presLayoutVars>
          <dgm:chMax val="1"/>
          <dgm:bulletEnabled val="1"/>
        </dgm:presLayoutVars>
      </dgm:prSet>
      <dgm:spPr/>
      <dgm:t>
        <a:bodyPr/>
        <a:lstStyle/>
        <a:p>
          <a:endParaRPr lang="en-US"/>
        </a:p>
      </dgm:t>
    </dgm:pt>
    <dgm:pt modelId="{14D1633C-A097-4A5A-8269-B04E98857E56}" type="pres">
      <dgm:prSet presAssocID="{E055884F-7426-4921-A0E5-9CA56A76B49A}" presName="bracket" presStyleLbl="parChTrans1D1" presStyleIdx="2" presStyleCnt="8"/>
      <dgm:spPr/>
    </dgm:pt>
    <dgm:pt modelId="{82B38D6F-2AA7-4339-A71D-28AA55699178}" type="pres">
      <dgm:prSet presAssocID="{E055884F-7426-4921-A0E5-9CA56A76B49A}" presName="spH" presStyleCnt="0"/>
      <dgm:spPr/>
    </dgm:pt>
    <dgm:pt modelId="{FFFD7BD8-195B-4FA4-9414-4F4C582F5570}" type="pres">
      <dgm:prSet presAssocID="{E055884F-7426-4921-A0E5-9CA56A76B49A}" presName="desTx" presStyleLbl="node1" presStyleIdx="2" presStyleCnt="8">
        <dgm:presLayoutVars>
          <dgm:bulletEnabled val="1"/>
        </dgm:presLayoutVars>
      </dgm:prSet>
      <dgm:spPr/>
      <dgm:t>
        <a:bodyPr/>
        <a:lstStyle/>
        <a:p>
          <a:endParaRPr lang="en-US"/>
        </a:p>
      </dgm:t>
    </dgm:pt>
    <dgm:pt modelId="{D3A122A3-FC4C-4845-B4FF-0E74CF3D50D3}" type="pres">
      <dgm:prSet presAssocID="{EADBA54B-8207-46FB-8C83-E7274B6ED163}" presName="spV" presStyleCnt="0"/>
      <dgm:spPr/>
    </dgm:pt>
    <dgm:pt modelId="{CCB5FDA4-BEC8-4CA1-835A-2A3BEEBEC456}" type="pres">
      <dgm:prSet presAssocID="{28888755-727E-436B-B2F2-DA7896544A65}" presName="linNode" presStyleCnt="0"/>
      <dgm:spPr/>
    </dgm:pt>
    <dgm:pt modelId="{9312B733-3AEB-49F6-8245-08553BA2949B}" type="pres">
      <dgm:prSet presAssocID="{28888755-727E-436B-B2F2-DA7896544A65}" presName="parTx" presStyleLbl="revTx" presStyleIdx="3" presStyleCnt="8">
        <dgm:presLayoutVars>
          <dgm:chMax val="1"/>
          <dgm:bulletEnabled val="1"/>
        </dgm:presLayoutVars>
      </dgm:prSet>
      <dgm:spPr/>
      <dgm:t>
        <a:bodyPr/>
        <a:lstStyle/>
        <a:p>
          <a:endParaRPr lang="en-US"/>
        </a:p>
      </dgm:t>
    </dgm:pt>
    <dgm:pt modelId="{435AB433-2559-485A-A03D-C32F36288071}" type="pres">
      <dgm:prSet presAssocID="{28888755-727E-436B-B2F2-DA7896544A65}" presName="bracket" presStyleLbl="parChTrans1D1" presStyleIdx="3" presStyleCnt="8"/>
      <dgm:spPr/>
    </dgm:pt>
    <dgm:pt modelId="{C13B9160-72D5-46E0-A1C0-91E8634DFAE2}" type="pres">
      <dgm:prSet presAssocID="{28888755-727E-436B-B2F2-DA7896544A65}" presName="spH" presStyleCnt="0"/>
      <dgm:spPr/>
    </dgm:pt>
    <dgm:pt modelId="{9893D59A-7FEC-486D-89C4-D28135F6121C}" type="pres">
      <dgm:prSet presAssocID="{28888755-727E-436B-B2F2-DA7896544A65}" presName="desTx" presStyleLbl="node1" presStyleIdx="3" presStyleCnt="8">
        <dgm:presLayoutVars>
          <dgm:bulletEnabled val="1"/>
        </dgm:presLayoutVars>
      </dgm:prSet>
      <dgm:spPr/>
      <dgm:t>
        <a:bodyPr/>
        <a:lstStyle/>
        <a:p>
          <a:endParaRPr lang="en-US"/>
        </a:p>
      </dgm:t>
    </dgm:pt>
    <dgm:pt modelId="{A421D242-ABBF-45EB-97FD-83930430328F}" type="pres">
      <dgm:prSet presAssocID="{25C618B1-3FCB-4E3A-AAEB-763F12B41872}" presName="spV" presStyleCnt="0"/>
      <dgm:spPr/>
    </dgm:pt>
    <dgm:pt modelId="{F0DED400-B200-4EA2-AB34-CCFF58E07A6E}" type="pres">
      <dgm:prSet presAssocID="{26EF48C7-6381-4355-B03F-DD441AE957C7}" presName="linNode" presStyleCnt="0"/>
      <dgm:spPr/>
    </dgm:pt>
    <dgm:pt modelId="{EFAACCF6-3A6A-4536-89B0-F0A7C44F6BE1}" type="pres">
      <dgm:prSet presAssocID="{26EF48C7-6381-4355-B03F-DD441AE957C7}" presName="parTx" presStyleLbl="revTx" presStyleIdx="4" presStyleCnt="8">
        <dgm:presLayoutVars>
          <dgm:chMax val="1"/>
          <dgm:bulletEnabled val="1"/>
        </dgm:presLayoutVars>
      </dgm:prSet>
      <dgm:spPr/>
      <dgm:t>
        <a:bodyPr/>
        <a:lstStyle/>
        <a:p>
          <a:endParaRPr lang="en-US"/>
        </a:p>
      </dgm:t>
    </dgm:pt>
    <dgm:pt modelId="{6497CA82-45EE-4BD1-AEB4-CC3961FBFB74}" type="pres">
      <dgm:prSet presAssocID="{26EF48C7-6381-4355-B03F-DD441AE957C7}" presName="bracket" presStyleLbl="parChTrans1D1" presStyleIdx="4" presStyleCnt="8"/>
      <dgm:spPr/>
    </dgm:pt>
    <dgm:pt modelId="{CD7548DD-1E84-4DA7-B1D0-28F3E4EBFF82}" type="pres">
      <dgm:prSet presAssocID="{26EF48C7-6381-4355-B03F-DD441AE957C7}" presName="spH" presStyleCnt="0"/>
      <dgm:spPr/>
    </dgm:pt>
    <dgm:pt modelId="{9A05939C-6B40-4C32-897A-4A6DC3E71E5B}" type="pres">
      <dgm:prSet presAssocID="{26EF48C7-6381-4355-B03F-DD441AE957C7}" presName="desTx" presStyleLbl="node1" presStyleIdx="4" presStyleCnt="8">
        <dgm:presLayoutVars>
          <dgm:bulletEnabled val="1"/>
        </dgm:presLayoutVars>
      </dgm:prSet>
      <dgm:spPr/>
      <dgm:t>
        <a:bodyPr/>
        <a:lstStyle/>
        <a:p>
          <a:endParaRPr lang="en-US"/>
        </a:p>
      </dgm:t>
    </dgm:pt>
    <dgm:pt modelId="{569EA799-9807-4770-B698-79D3EF79120B}" type="pres">
      <dgm:prSet presAssocID="{7F59AFA8-97ED-43F0-BB10-8E36A7F9F28C}" presName="spV" presStyleCnt="0"/>
      <dgm:spPr/>
    </dgm:pt>
    <dgm:pt modelId="{2B991069-479A-498A-AF83-5B33CD9F12C6}" type="pres">
      <dgm:prSet presAssocID="{E1AD8724-28DC-48C5-B75E-B0D1F33E6279}" presName="linNode" presStyleCnt="0"/>
      <dgm:spPr/>
    </dgm:pt>
    <dgm:pt modelId="{939B76D1-BB33-4E50-9ECD-839FB5787B95}" type="pres">
      <dgm:prSet presAssocID="{E1AD8724-28DC-48C5-B75E-B0D1F33E6279}" presName="parTx" presStyleLbl="revTx" presStyleIdx="5" presStyleCnt="8">
        <dgm:presLayoutVars>
          <dgm:chMax val="1"/>
          <dgm:bulletEnabled val="1"/>
        </dgm:presLayoutVars>
      </dgm:prSet>
      <dgm:spPr/>
      <dgm:t>
        <a:bodyPr/>
        <a:lstStyle/>
        <a:p>
          <a:endParaRPr lang="en-US"/>
        </a:p>
      </dgm:t>
    </dgm:pt>
    <dgm:pt modelId="{7845F59F-6101-48DE-ABCC-EC5351843F5B}" type="pres">
      <dgm:prSet presAssocID="{E1AD8724-28DC-48C5-B75E-B0D1F33E6279}" presName="bracket" presStyleLbl="parChTrans1D1" presStyleIdx="5" presStyleCnt="8"/>
      <dgm:spPr/>
    </dgm:pt>
    <dgm:pt modelId="{8DC06B04-AA78-4007-96F1-AC66800E204E}" type="pres">
      <dgm:prSet presAssocID="{E1AD8724-28DC-48C5-B75E-B0D1F33E6279}" presName="spH" presStyleCnt="0"/>
      <dgm:spPr/>
    </dgm:pt>
    <dgm:pt modelId="{B43D6F8D-5103-4DCA-8971-053A6B7A987B}" type="pres">
      <dgm:prSet presAssocID="{E1AD8724-28DC-48C5-B75E-B0D1F33E6279}" presName="desTx" presStyleLbl="node1" presStyleIdx="5" presStyleCnt="8">
        <dgm:presLayoutVars>
          <dgm:bulletEnabled val="1"/>
        </dgm:presLayoutVars>
      </dgm:prSet>
      <dgm:spPr/>
      <dgm:t>
        <a:bodyPr/>
        <a:lstStyle/>
        <a:p>
          <a:endParaRPr lang="en-US"/>
        </a:p>
      </dgm:t>
    </dgm:pt>
    <dgm:pt modelId="{1DEFA11E-9373-40F9-A3AA-EE96EB176FFC}" type="pres">
      <dgm:prSet presAssocID="{BCA81F17-B88D-47F3-91A4-C02EC1C807D8}" presName="spV" presStyleCnt="0"/>
      <dgm:spPr/>
    </dgm:pt>
    <dgm:pt modelId="{4B12A308-E2AF-4F45-882B-691EF4FA1B43}" type="pres">
      <dgm:prSet presAssocID="{48096665-F98A-4372-9642-AA104F5D458A}" presName="linNode" presStyleCnt="0"/>
      <dgm:spPr/>
    </dgm:pt>
    <dgm:pt modelId="{B471A916-B6F4-4017-A447-E2C98CEE19B9}" type="pres">
      <dgm:prSet presAssocID="{48096665-F98A-4372-9642-AA104F5D458A}" presName="parTx" presStyleLbl="revTx" presStyleIdx="6" presStyleCnt="8">
        <dgm:presLayoutVars>
          <dgm:chMax val="1"/>
          <dgm:bulletEnabled val="1"/>
        </dgm:presLayoutVars>
      </dgm:prSet>
      <dgm:spPr/>
      <dgm:t>
        <a:bodyPr/>
        <a:lstStyle/>
        <a:p>
          <a:endParaRPr lang="en-US"/>
        </a:p>
      </dgm:t>
    </dgm:pt>
    <dgm:pt modelId="{7F976215-9D17-4223-A92A-D3302071B429}" type="pres">
      <dgm:prSet presAssocID="{48096665-F98A-4372-9642-AA104F5D458A}" presName="bracket" presStyleLbl="parChTrans1D1" presStyleIdx="6" presStyleCnt="8"/>
      <dgm:spPr/>
    </dgm:pt>
    <dgm:pt modelId="{C984C73F-7C05-410A-B91E-AD111AE0E45B}" type="pres">
      <dgm:prSet presAssocID="{48096665-F98A-4372-9642-AA104F5D458A}" presName="spH" presStyleCnt="0"/>
      <dgm:spPr/>
    </dgm:pt>
    <dgm:pt modelId="{260E7D26-6540-4407-AA35-D081FC05F135}" type="pres">
      <dgm:prSet presAssocID="{48096665-F98A-4372-9642-AA104F5D458A}" presName="desTx" presStyleLbl="node1" presStyleIdx="6" presStyleCnt="8">
        <dgm:presLayoutVars>
          <dgm:bulletEnabled val="1"/>
        </dgm:presLayoutVars>
      </dgm:prSet>
      <dgm:spPr/>
      <dgm:t>
        <a:bodyPr/>
        <a:lstStyle/>
        <a:p>
          <a:endParaRPr lang="en-US"/>
        </a:p>
      </dgm:t>
    </dgm:pt>
    <dgm:pt modelId="{87942DC7-D611-481D-85C3-17E9EE928CC9}" type="pres">
      <dgm:prSet presAssocID="{5FC22904-D7CC-4648-88EC-995516A10DB1}" presName="spV" presStyleCnt="0"/>
      <dgm:spPr/>
    </dgm:pt>
    <dgm:pt modelId="{5A582BDF-EB51-42B9-AFE8-1D18A89089BC}" type="pres">
      <dgm:prSet presAssocID="{1BF4645B-0E25-4982-8755-C468FC62C39C}" presName="linNode" presStyleCnt="0"/>
      <dgm:spPr/>
    </dgm:pt>
    <dgm:pt modelId="{320B77C6-F8A0-4CEB-8B55-79E4A1BAF9E9}" type="pres">
      <dgm:prSet presAssocID="{1BF4645B-0E25-4982-8755-C468FC62C39C}" presName="parTx" presStyleLbl="revTx" presStyleIdx="7" presStyleCnt="8">
        <dgm:presLayoutVars>
          <dgm:chMax val="1"/>
          <dgm:bulletEnabled val="1"/>
        </dgm:presLayoutVars>
      </dgm:prSet>
      <dgm:spPr/>
      <dgm:t>
        <a:bodyPr/>
        <a:lstStyle/>
        <a:p>
          <a:endParaRPr lang="en-US"/>
        </a:p>
      </dgm:t>
    </dgm:pt>
    <dgm:pt modelId="{803A06C6-F698-48F4-A91D-0B2B17EECBA4}" type="pres">
      <dgm:prSet presAssocID="{1BF4645B-0E25-4982-8755-C468FC62C39C}" presName="bracket" presStyleLbl="parChTrans1D1" presStyleIdx="7" presStyleCnt="8"/>
      <dgm:spPr/>
    </dgm:pt>
    <dgm:pt modelId="{4A43BD3F-83F2-4A36-B8AE-CC5DC27FAC9E}" type="pres">
      <dgm:prSet presAssocID="{1BF4645B-0E25-4982-8755-C468FC62C39C}" presName="spH" presStyleCnt="0"/>
      <dgm:spPr/>
    </dgm:pt>
    <dgm:pt modelId="{E8E0050D-5592-4FFB-BC24-07DF887B3DF2}" type="pres">
      <dgm:prSet presAssocID="{1BF4645B-0E25-4982-8755-C468FC62C39C}" presName="desTx" presStyleLbl="node1" presStyleIdx="7" presStyleCnt="8">
        <dgm:presLayoutVars>
          <dgm:bulletEnabled val="1"/>
        </dgm:presLayoutVars>
      </dgm:prSet>
      <dgm:spPr/>
      <dgm:t>
        <a:bodyPr/>
        <a:lstStyle/>
        <a:p>
          <a:endParaRPr lang="en-US"/>
        </a:p>
      </dgm:t>
    </dgm:pt>
  </dgm:ptLst>
  <dgm:cxnLst>
    <dgm:cxn modelId="{9EBB09AF-7741-47ED-B436-933466BD5F46}" srcId="{EEA47F19-311D-44B3-AAA4-35C98BD4844B}" destId="{E1AD8724-28DC-48C5-B75E-B0D1F33E6279}" srcOrd="5" destOrd="0" parTransId="{411CE078-310E-457E-A7C1-09A580CCEBB0}" sibTransId="{BCA81F17-B88D-47F3-91A4-C02EC1C807D8}"/>
    <dgm:cxn modelId="{86D1D984-3A22-405C-B36D-C2926B8E421B}" srcId="{28888755-727E-436B-B2F2-DA7896544A65}" destId="{FE2BA0E8-81AC-463B-B498-EF464F5BCE06}" srcOrd="0" destOrd="0" parTransId="{7A39DE39-681C-425E-9FED-FBE278CC5B2D}" sibTransId="{03DEC489-1FE9-42FB-A7B6-2DC930E80875}"/>
    <dgm:cxn modelId="{E528FBD6-03D8-4201-832B-0748BD271A16}" srcId="{E055884F-7426-4921-A0E5-9CA56A76B49A}" destId="{6B14159D-5902-471E-9F91-CEA86CA18597}" srcOrd="0" destOrd="0" parTransId="{0D2CFF9B-A50F-43E4-AFA5-E7E960E0BCD0}" sibTransId="{36039859-946E-4D2B-BAA0-EE1BB94895EC}"/>
    <dgm:cxn modelId="{423F4FFE-A4A5-4DB9-BCD0-81CA33242D4A}" srcId="{EEA47F19-311D-44B3-AAA4-35C98BD4844B}" destId="{28888755-727E-436B-B2F2-DA7896544A65}" srcOrd="3" destOrd="0" parTransId="{74440C20-4C7D-42FA-8A71-91FF1ABB0C2B}" sibTransId="{25C618B1-3FCB-4E3A-AAEB-763F12B41872}"/>
    <dgm:cxn modelId="{29D18108-D348-4C83-ABE4-39390C16C5CD}" srcId="{E1B79EE1-1157-4302-AB0B-8FEDC81165FD}" destId="{92FD0664-EE76-4121-BE7B-68FC1EE5F4D7}" srcOrd="0" destOrd="0" parTransId="{A4B2DE69-08CB-4EF5-A179-A9838DCC0C0D}" sibTransId="{31990FCE-83F5-4BCE-86BA-4F924011EADA}"/>
    <dgm:cxn modelId="{913F8910-4C80-476B-BB1A-84CDC766C5E5}" type="presOf" srcId="{EEA47F19-311D-44B3-AAA4-35C98BD4844B}" destId="{EFEB1020-9C17-48DC-BBE0-54FA743F9F75}" srcOrd="0" destOrd="0" presId="urn:diagrams.loki3.com/BracketList"/>
    <dgm:cxn modelId="{EC0075EB-3DC2-4074-AA80-170858192B86}" type="presOf" srcId="{28888755-727E-436B-B2F2-DA7896544A65}" destId="{9312B733-3AEB-49F6-8245-08553BA2949B}" srcOrd="0" destOrd="0" presId="urn:diagrams.loki3.com/BracketList"/>
    <dgm:cxn modelId="{3A62F178-8066-4771-B4B9-5EF0D5B95712}" type="presOf" srcId="{1BF4645B-0E25-4982-8755-C468FC62C39C}" destId="{320B77C6-F8A0-4CEB-8B55-79E4A1BAF9E9}" srcOrd="0" destOrd="0" presId="urn:diagrams.loki3.com/BracketList"/>
    <dgm:cxn modelId="{48A7DAC8-CBA0-4CCF-8FEB-1A8D1991CE61}" srcId="{26EF48C7-6381-4355-B03F-DD441AE957C7}" destId="{4B4A2A45-FFA7-47F5-A99D-A2DFD7698107}" srcOrd="0" destOrd="0" parTransId="{2E2C89AA-6D36-4A41-9A01-A47B8388C320}" sibTransId="{5B14C082-1404-4C23-9B64-643BA89D25BF}"/>
    <dgm:cxn modelId="{B6E9FE2F-54FB-46AA-BA6A-1465C15C85E2}" srcId="{0C844461-76DE-4FEA-A87D-23440AD6FC2E}" destId="{D45E583C-4AAD-40D2-9D24-9A0A68141567}" srcOrd="0" destOrd="0" parTransId="{DF23AB14-DB78-4D25-948A-D263DF13EBEB}" sibTransId="{875C4C0C-D761-476B-9D17-EF850CFCBB84}"/>
    <dgm:cxn modelId="{D51F2C8A-AB76-4B34-9AF8-3FA9A4DB4238}" srcId="{1BF4645B-0E25-4982-8755-C468FC62C39C}" destId="{423C6F79-8640-4D5E-8F7E-2B463BCF528C}" srcOrd="0" destOrd="0" parTransId="{491E2BD3-8551-49F0-919A-AB73427DE405}" sibTransId="{BC9BB851-E04E-4BC3-8DA9-DF824BEE6D0D}"/>
    <dgm:cxn modelId="{4A72B881-7734-4A48-B974-4165271D16B3}" type="presOf" srcId="{A22D28D0-C0EE-4FAC-9411-A8A4995FB17B}" destId="{B43D6F8D-5103-4DCA-8971-053A6B7A987B}" srcOrd="0" destOrd="0" presId="urn:diagrams.loki3.com/BracketList"/>
    <dgm:cxn modelId="{0B3FDED6-0041-4BD1-9A6E-DBDB5E3BB9B4}" srcId="{EEA47F19-311D-44B3-AAA4-35C98BD4844B}" destId="{1BF4645B-0E25-4982-8755-C468FC62C39C}" srcOrd="7" destOrd="0" parTransId="{C1391573-84AC-4A5F-9872-896027FCD9E0}" sibTransId="{EAAC9105-FD12-40C6-84F5-2CAFAE74C666}"/>
    <dgm:cxn modelId="{1EC38B43-666B-4E38-81B7-8A080ED8DA87}" type="presOf" srcId="{0C844461-76DE-4FEA-A87D-23440AD6FC2E}" destId="{C6144CDB-22C1-4337-9F95-C3A522A707D1}" srcOrd="0" destOrd="0" presId="urn:diagrams.loki3.com/BracketList"/>
    <dgm:cxn modelId="{C314BF9B-D2C0-49FD-8192-2D4E8F24E524}" type="presOf" srcId="{E1B79EE1-1157-4302-AB0B-8FEDC81165FD}" destId="{F40D94EA-52E0-4740-A924-EAF350BDF213}" srcOrd="0" destOrd="0" presId="urn:diagrams.loki3.com/BracketList"/>
    <dgm:cxn modelId="{CA57D8EB-0B56-4F96-A4E4-69872B3236BF}" type="presOf" srcId="{423C6F79-8640-4D5E-8F7E-2B463BCF528C}" destId="{E8E0050D-5592-4FFB-BC24-07DF887B3DF2}" srcOrd="0" destOrd="0" presId="urn:diagrams.loki3.com/BracketList"/>
    <dgm:cxn modelId="{BCE59B63-5EB1-433A-8547-EDBAFAA0A920}" type="presOf" srcId="{6B14159D-5902-471E-9F91-CEA86CA18597}" destId="{FFFD7BD8-195B-4FA4-9414-4F4C582F5570}" srcOrd="0" destOrd="0" presId="urn:diagrams.loki3.com/BracketList"/>
    <dgm:cxn modelId="{A2BA0882-E9E2-465B-A810-984927F0F13D}" type="presOf" srcId="{97F877CB-9B8D-43D2-81EC-7EBF25320968}" destId="{260E7D26-6540-4407-AA35-D081FC05F135}" srcOrd="0" destOrd="0" presId="urn:diagrams.loki3.com/BracketList"/>
    <dgm:cxn modelId="{DFA45898-8E34-483C-97B6-EC38D2140466}" srcId="{EEA47F19-311D-44B3-AAA4-35C98BD4844B}" destId="{0C844461-76DE-4FEA-A87D-23440AD6FC2E}" srcOrd="0" destOrd="0" parTransId="{6F031138-6684-4AF8-B48F-F90EB84372B1}" sibTransId="{C24B5DA2-B651-485D-A0F4-95731772C9B8}"/>
    <dgm:cxn modelId="{C2060C01-AE6C-49A2-9E7C-10136D57EE22}" srcId="{48096665-F98A-4372-9642-AA104F5D458A}" destId="{97F877CB-9B8D-43D2-81EC-7EBF25320968}" srcOrd="0" destOrd="0" parTransId="{B1A118C8-65C5-4505-9861-C15DF46DDE40}" sibTransId="{85A9A230-CB7F-4D0E-AEAE-CC533D1E4637}"/>
    <dgm:cxn modelId="{C002A477-0333-4E42-A591-A476378A7B14}" srcId="{EEA47F19-311D-44B3-AAA4-35C98BD4844B}" destId="{26EF48C7-6381-4355-B03F-DD441AE957C7}" srcOrd="4" destOrd="0" parTransId="{18A23F74-72B2-47CE-8CFA-63637C44E493}" sibTransId="{7F59AFA8-97ED-43F0-BB10-8E36A7F9F28C}"/>
    <dgm:cxn modelId="{125639C7-B690-4F53-A1C9-BB18BE26EFFF}" type="presOf" srcId="{FE2BA0E8-81AC-463B-B498-EF464F5BCE06}" destId="{9893D59A-7FEC-486D-89C4-D28135F6121C}" srcOrd="0" destOrd="0" presId="urn:diagrams.loki3.com/BracketList"/>
    <dgm:cxn modelId="{FF60118A-5412-436E-B845-69CD79E57C83}" srcId="{EEA47F19-311D-44B3-AAA4-35C98BD4844B}" destId="{48096665-F98A-4372-9642-AA104F5D458A}" srcOrd="6" destOrd="0" parTransId="{AFDDD8A6-A5D8-4980-A3AD-3612739BB0D6}" sibTransId="{5FC22904-D7CC-4648-88EC-995516A10DB1}"/>
    <dgm:cxn modelId="{EF67239D-5166-423B-9E5F-06A1352131E4}" srcId="{E1AD8724-28DC-48C5-B75E-B0D1F33E6279}" destId="{A22D28D0-C0EE-4FAC-9411-A8A4995FB17B}" srcOrd="0" destOrd="0" parTransId="{7B8C8DE4-9C8E-4AAA-9ABD-7D21384D12EF}" sibTransId="{D9EE63C1-7C79-499A-9EE1-6AFD68E7C84E}"/>
    <dgm:cxn modelId="{E8F8E3A6-DE2E-43A3-A54F-79C8F4CD16F2}" type="presOf" srcId="{92FD0664-EE76-4121-BE7B-68FC1EE5F4D7}" destId="{C6BA9D27-2D60-4BA7-98A9-E18E57FDB6CB}" srcOrd="0" destOrd="0" presId="urn:diagrams.loki3.com/BracketList"/>
    <dgm:cxn modelId="{1A66DD3E-AD41-4FBE-A90F-6733EF188F32}" type="presOf" srcId="{26EF48C7-6381-4355-B03F-DD441AE957C7}" destId="{EFAACCF6-3A6A-4536-89B0-F0A7C44F6BE1}" srcOrd="0" destOrd="0" presId="urn:diagrams.loki3.com/BracketList"/>
    <dgm:cxn modelId="{09EA19A1-AD92-457C-AA02-410DD0335895}" type="presOf" srcId="{E055884F-7426-4921-A0E5-9CA56A76B49A}" destId="{CCB8139E-CA19-491D-9FCD-6BF28923C725}" srcOrd="0" destOrd="0" presId="urn:diagrams.loki3.com/BracketList"/>
    <dgm:cxn modelId="{CAC21658-3423-481C-AF27-E9996CB921F1}" type="presOf" srcId="{D45E583C-4AAD-40D2-9D24-9A0A68141567}" destId="{7BB6658A-32E0-42C7-B82A-240BF45CF27D}" srcOrd="0" destOrd="0" presId="urn:diagrams.loki3.com/BracketList"/>
    <dgm:cxn modelId="{6CADC6AF-E4D1-4118-B6AD-2936E20B24E4}" type="presOf" srcId="{E1AD8724-28DC-48C5-B75E-B0D1F33E6279}" destId="{939B76D1-BB33-4E50-9ECD-839FB5787B95}" srcOrd="0" destOrd="0" presId="urn:diagrams.loki3.com/BracketList"/>
    <dgm:cxn modelId="{997AF6DE-9802-4842-96EC-E457543D4099}" srcId="{EEA47F19-311D-44B3-AAA4-35C98BD4844B}" destId="{E055884F-7426-4921-A0E5-9CA56A76B49A}" srcOrd="2" destOrd="0" parTransId="{A220DF32-CC6B-446C-B398-3C6FF19DF138}" sibTransId="{EADBA54B-8207-46FB-8C83-E7274B6ED163}"/>
    <dgm:cxn modelId="{592F709B-0D71-4665-94FE-FCFCC1F99F37}" type="presOf" srcId="{48096665-F98A-4372-9642-AA104F5D458A}" destId="{B471A916-B6F4-4017-A447-E2C98CEE19B9}" srcOrd="0" destOrd="0" presId="urn:diagrams.loki3.com/BracketList"/>
    <dgm:cxn modelId="{45E7555C-A21A-4EDC-9BCD-7FDE66998A88}" type="presOf" srcId="{4B4A2A45-FFA7-47F5-A99D-A2DFD7698107}" destId="{9A05939C-6B40-4C32-897A-4A6DC3E71E5B}" srcOrd="0" destOrd="0" presId="urn:diagrams.loki3.com/BracketList"/>
    <dgm:cxn modelId="{9CBF9DF9-AB9B-4A23-9199-3C2DD5A0CE43}" srcId="{EEA47F19-311D-44B3-AAA4-35C98BD4844B}" destId="{E1B79EE1-1157-4302-AB0B-8FEDC81165FD}" srcOrd="1" destOrd="0" parTransId="{D901DA59-A95A-4489-99A8-4140EE7BA89A}" sibTransId="{E99A6F9C-C544-4400-B178-20BC6CFFFE07}"/>
    <dgm:cxn modelId="{40D3676A-F1A5-4427-A548-CBF9A5223C2B}" type="presParOf" srcId="{EFEB1020-9C17-48DC-BBE0-54FA743F9F75}" destId="{98695426-23ED-40C0-90A1-2BB445DEBC64}" srcOrd="0" destOrd="0" presId="urn:diagrams.loki3.com/BracketList"/>
    <dgm:cxn modelId="{B99D9979-491A-40BC-A44D-704510C66282}" type="presParOf" srcId="{98695426-23ED-40C0-90A1-2BB445DEBC64}" destId="{C6144CDB-22C1-4337-9F95-C3A522A707D1}" srcOrd="0" destOrd="0" presId="urn:diagrams.loki3.com/BracketList"/>
    <dgm:cxn modelId="{3F038A8C-54CA-4C12-A4D5-3697C0B0FBA8}" type="presParOf" srcId="{98695426-23ED-40C0-90A1-2BB445DEBC64}" destId="{02385D1D-92EB-445D-B736-940004751C79}" srcOrd="1" destOrd="0" presId="urn:diagrams.loki3.com/BracketList"/>
    <dgm:cxn modelId="{F23B245D-83AC-4E44-9437-D8C1D4427331}" type="presParOf" srcId="{98695426-23ED-40C0-90A1-2BB445DEBC64}" destId="{99D36636-E395-439F-A79A-29C0BFB6F7E4}" srcOrd="2" destOrd="0" presId="urn:diagrams.loki3.com/BracketList"/>
    <dgm:cxn modelId="{8BB22B44-3292-44A1-98F4-F5A8176417B5}" type="presParOf" srcId="{98695426-23ED-40C0-90A1-2BB445DEBC64}" destId="{7BB6658A-32E0-42C7-B82A-240BF45CF27D}" srcOrd="3" destOrd="0" presId="urn:diagrams.loki3.com/BracketList"/>
    <dgm:cxn modelId="{C04665F8-7E1A-4C16-AABE-A33AF5389545}" type="presParOf" srcId="{EFEB1020-9C17-48DC-BBE0-54FA743F9F75}" destId="{5B3CB043-7A92-47E9-A4C4-39EC715F2552}" srcOrd="1" destOrd="0" presId="urn:diagrams.loki3.com/BracketList"/>
    <dgm:cxn modelId="{E8028D0D-089D-42C5-B5EB-64B3BC2137A7}" type="presParOf" srcId="{EFEB1020-9C17-48DC-BBE0-54FA743F9F75}" destId="{D9DF5E9A-39D4-44B7-A326-58B07A05D91E}" srcOrd="2" destOrd="0" presId="urn:diagrams.loki3.com/BracketList"/>
    <dgm:cxn modelId="{8E15159D-3AB1-440E-8894-59BE2B56B134}" type="presParOf" srcId="{D9DF5E9A-39D4-44B7-A326-58B07A05D91E}" destId="{F40D94EA-52E0-4740-A924-EAF350BDF213}" srcOrd="0" destOrd="0" presId="urn:diagrams.loki3.com/BracketList"/>
    <dgm:cxn modelId="{2C9CC56C-A542-4653-888C-37B18F18AC1C}" type="presParOf" srcId="{D9DF5E9A-39D4-44B7-A326-58B07A05D91E}" destId="{0E930D30-96BC-4D43-B65A-EE88C46DBE48}" srcOrd="1" destOrd="0" presId="urn:diagrams.loki3.com/BracketList"/>
    <dgm:cxn modelId="{C4F76B05-4424-487A-8D78-1F339773380F}" type="presParOf" srcId="{D9DF5E9A-39D4-44B7-A326-58B07A05D91E}" destId="{5831BF15-ED1F-4BD5-857B-18B8E573D9AB}" srcOrd="2" destOrd="0" presId="urn:diagrams.loki3.com/BracketList"/>
    <dgm:cxn modelId="{9684803F-D7ED-4E86-98D4-25A7B956A53E}" type="presParOf" srcId="{D9DF5E9A-39D4-44B7-A326-58B07A05D91E}" destId="{C6BA9D27-2D60-4BA7-98A9-E18E57FDB6CB}" srcOrd="3" destOrd="0" presId="urn:diagrams.loki3.com/BracketList"/>
    <dgm:cxn modelId="{CAAAF0B7-68D1-4FE6-9F89-AF4A1B4DB582}" type="presParOf" srcId="{EFEB1020-9C17-48DC-BBE0-54FA743F9F75}" destId="{5A002753-9FCA-4DC5-B8A6-1F7632BDDE58}" srcOrd="3" destOrd="0" presId="urn:diagrams.loki3.com/BracketList"/>
    <dgm:cxn modelId="{E925D2BD-B112-4BAD-B36C-8E73DF494DB0}" type="presParOf" srcId="{EFEB1020-9C17-48DC-BBE0-54FA743F9F75}" destId="{9709DCCB-B8A8-47BC-A303-F9EC41DA889E}" srcOrd="4" destOrd="0" presId="urn:diagrams.loki3.com/BracketList"/>
    <dgm:cxn modelId="{DB8B94F4-2A60-4DB1-8236-F85C9F7015D4}" type="presParOf" srcId="{9709DCCB-B8A8-47BC-A303-F9EC41DA889E}" destId="{CCB8139E-CA19-491D-9FCD-6BF28923C725}" srcOrd="0" destOrd="0" presId="urn:diagrams.loki3.com/BracketList"/>
    <dgm:cxn modelId="{2B8D4E56-DF9C-4ECA-BBB6-3862D049AD70}" type="presParOf" srcId="{9709DCCB-B8A8-47BC-A303-F9EC41DA889E}" destId="{14D1633C-A097-4A5A-8269-B04E98857E56}" srcOrd="1" destOrd="0" presId="urn:diagrams.loki3.com/BracketList"/>
    <dgm:cxn modelId="{91A77F78-8116-4035-A3EB-EC68BEA24561}" type="presParOf" srcId="{9709DCCB-B8A8-47BC-A303-F9EC41DA889E}" destId="{82B38D6F-2AA7-4339-A71D-28AA55699178}" srcOrd="2" destOrd="0" presId="urn:diagrams.loki3.com/BracketList"/>
    <dgm:cxn modelId="{DA9B824D-FE3E-4889-9FF3-049627BDF64A}" type="presParOf" srcId="{9709DCCB-B8A8-47BC-A303-F9EC41DA889E}" destId="{FFFD7BD8-195B-4FA4-9414-4F4C582F5570}" srcOrd="3" destOrd="0" presId="urn:diagrams.loki3.com/BracketList"/>
    <dgm:cxn modelId="{56B9371C-497F-4A89-B756-5F7C42096761}" type="presParOf" srcId="{EFEB1020-9C17-48DC-BBE0-54FA743F9F75}" destId="{D3A122A3-FC4C-4845-B4FF-0E74CF3D50D3}" srcOrd="5" destOrd="0" presId="urn:diagrams.loki3.com/BracketList"/>
    <dgm:cxn modelId="{B403F54A-3FF2-4890-8A79-6EFCF82C7650}" type="presParOf" srcId="{EFEB1020-9C17-48DC-BBE0-54FA743F9F75}" destId="{CCB5FDA4-BEC8-4CA1-835A-2A3BEEBEC456}" srcOrd="6" destOrd="0" presId="urn:diagrams.loki3.com/BracketList"/>
    <dgm:cxn modelId="{4B44A869-3D6A-4E84-BD16-259932531854}" type="presParOf" srcId="{CCB5FDA4-BEC8-4CA1-835A-2A3BEEBEC456}" destId="{9312B733-3AEB-49F6-8245-08553BA2949B}" srcOrd="0" destOrd="0" presId="urn:diagrams.loki3.com/BracketList"/>
    <dgm:cxn modelId="{B70F3F88-00DB-494C-A8A9-B6FAF5F0FB5B}" type="presParOf" srcId="{CCB5FDA4-BEC8-4CA1-835A-2A3BEEBEC456}" destId="{435AB433-2559-485A-A03D-C32F36288071}" srcOrd="1" destOrd="0" presId="urn:diagrams.loki3.com/BracketList"/>
    <dgm:cxn modelId="{25C710FC-34AF-44EF-A59D-3394CA60D85F}" type="presParOf" srcId="{CCB5FDA4-BEC8-4CA1-835A-2A3BEEBEC456}" destId="{C13B9160-72D5-46E0-A1C0-91E8634DFAE2}" srcOrd="2" destOrd="0" presId="urn:diagrams.loki3.com/BracketList"/>
    <dgm:cxn modelId="{4F515378-8FCB-4200-A427-287CBD23E029}" type="presParOf" srcId="{CCB5FDA4-BEC8-4CA1-835A-2A3BEEBEC456}" destId="{9893D59A-7FEC-486D-89C4-D28135F6121C}" srcOrd="3" destOrd="0" presId="urn:diagrams.loki3.com/BracketList"/>
    <dgm:cxn modelId="{EF807BA3-80CB-4F2A-A0DB-CEBE4DF6D9AF}" type="presParOf" srcId="{EFEB1020-9C17-48DC-BBE0-54FA743F9F75}" destId="{A421D242-ABBF-45EB-97FD-83930430328F}" srcOrd="7" destOrd="0" presId="urn:diagrams.loki3.com/BracketList"/>
    <dgm:cxn modelId="{18CD0900-03D4-4FC5-947C-D63509C4CD0B}" type="presParOf" srcId="{EFEB1020-9C17-48DC-BBE0-54FA743F9F75}" destId="{F0DED400-B200-4EA2-AB34-CCFF58E07A6E}" srcOrd="8" destOrd="0" presId="urn:diagrams.loki3.com/BracketList"/>
    <dgm:cxn modelId="{9B164F5B-734B-4F1A-B5FC-825850C19B16}" type="presParOf" srcId="{F0DED400-B200-4EA2-AB34-CCFF58E07A6E}" destId="{EFAACCF6-3A6A-4536-89B0-F0A7C44F6BE1}" srcOrd="0" destOrd="0" presId="urn:diagrams.loki3.com/BracketList"/>
    <dgm:cxn modelId="{3FF0B257-0F12-4315-B902-EFA379523963}" type="presParOf" srcId="{F0DED400-B200-4EA2-AB34-CCFF58E07A6E}" destId="{6497CA82-45EE-4BD1-AEB4-CC3961FBFB74}" srcOrd="1" destOrd="0" presId="urn:diagrams.loki3.com/BracketList"/>
    <dgm:cxn modelId="{DF592281-E118-4B69-9CCF-70AF651B01A6}" type="presParOf" srcId="{F0DED400-B200-4EA2-AB34-CCFF58E07A6E}" destId="{CD7548DD-1E84-4DA7-B1D0-28F3E4EBFF82}" srcOrd="2" destOrd="0" presId="urn:diagrams.loki3.com/BracketList"/>
    <dgm:cxn modelId="{9F1E4FB8-5C35-47B7-97D1-1B3FE4D187FF}" type="presParOf" srcId="{F0DED400-B200-4EA2-AB34-CCFF58E07A6E}" destId="{9A05939C-6B40-4C32-897A-4A6DC3E71E5B}" srcOrd="3" destOrd="0" presId="urn:diagrams.loki3.com/BracketList"/>
    <dgm:cxn modelId="{EFBC8BF5-74D5-4BA5-8595-FB4D4195FE8A}" type="presParOf" srcId="{EFEB1020-9C17-48DC-BBE0-54FA743F9F75}" destId="{569EA799-9807-4770-B698-79D3EF79120B}" srcOrd="9" destOrd="0" presId="urn:diagrams.loki3.com/BracketList"/>
    <dgm:cxn modelId="{ECBEAB31-02B3-4BB7-9F23-86A443F5C1B5}" type="presParOf" srcId="{EFEB1020-9C17-48DC-BBE0-54FA743F9F75}" destId="{2B991069-479A-498A-AF83-5B33CD9F12C6}" srcOrd="10" destOrd="0" presId="urn:diagrams.loki3.com/BracketList"/>
    <dgm:cxn modelId="{F47DB912-6496-476C-B68A-9036EE976258}" type="presParOf" srcId="{2B991069-479A-498A-AF83-5B33CD9F12C6}" destId="{939B76D1-BB33-4E50-9ECD-839FB5787B95}" srcOrd="0" destOrd="0" presId="urn:diagrams.loki3.com/BracketList"/>
    <dgm:cxn modelId="{33A80CE5-6C7B-432F-89DE-1673D3716C5B}" type="presParOf" srcId="{2B991069-479A-498A-AF83-5B33CD9F12C6}" destId="{7845F59F-6101-48DE-ABCC-EC5351843F5B}" srcOrd="1" destOrd="0" presId="urn:diagrams.loki3.com/BracketList"/>
    <dgm:cxn modelId="{340A5576-FFD2-4D94-9DCC-AD3F8BF21F1F}" type="presParOf" srcId="{2B991069-479A-498A-AF83-5B33CD9F12C6}" destId="{8DC06B04-AA78-4007-96F1-AC66800E204E}" srcOrd="2" destOrd="0" presId="urn:diagrams.loki3.com/BracketList"/>
    <dgm:cxn modelId="{E662D7B8-D92F-48DE-93D1-CA78B80A4A54}" type="presParOf" srcId="{2B991069-479A-498A-AF83-5B33CD9F12C6}" destId="{B43D6F8D-5103-4DCA-8971-053A6B7A987B}" srcOrd="3" destOrd="0" presId="urn:diagrams.loki3.com/BracketList"/>
    <dgm:cxn modelId="{D6B0531F-365B-4DBA-B947-AE065D85AEE0}" type="presParOf" srcId="{EFEB1020-9C17-48DC-BBE0-54FA743F9F75}" destId="{1DEFA11E-9373-40F9-A3AA-EE96EB176FFC}" srcOrd="11" destOrd="0" presId="urn:diagrams.loki3.com/BracketList"/>
    <dgm:cxn modelId="{6A4A9BA4-9871-4F5E-9DDA-A3EA479D8058}" type="presParOf" srcId="{EFEB1020-9C17-48DC-BBE0-54FA743F9F75}" destId="{4B12A308-E2AF-4F45-882B-691EF4FA1B43}" srcOrd="12" destOrd="0" presId="urn:diagrams.loki3.com/BracketList"/>
    <dgm:cxn modelId="{E1A2927A-57E3-4A4D-8857-71EA65BD5629}" type="presParOf" srcId="{4B12A308-E2AF-4F45-882B-691EF4FA1B43}" destId="{B471A916-B6F4-4017-A447-E2C98CEE19B9}" srcOrd="0" destOrd="0" presId="urn:diagrams.loki3.com/BracketList"/>
    <dgm:cxn modelId="{D396386B-6B0B-4561-8BBA-EF1C8A340ED1}" type="presParOf" srcId="{4B12A308-E2AF-4F45-882B-691EF4FA1B43}" destId="{7F976215-9D17-4223-A92A-D3302071B429}" srcOrd="1" destOrd="0" presId="urn:diagrams.loki3.com/BracketList"/>
    <dgm:cxn modelId="{68FE48FE-55C0-4E0F-8B79-55FD1458A9FD}" type="presParOf" srcId="{4B12A308-E2AF-4F45-882B-691EF4FA1B43}" destId="{C984C73F-7C05-410A-B91E-AD111AE0E45B}" srcOrd="2" destOrd="0" presId="urn:diagrams.loki3.com/BracketList"/>
    <dgm:cxn modelId="{BCC5A2FD-E23F-4AC2-BB0E-4219C8657D7A}" type="presParOf" srcId="{4B12A308-E2AF-4F45-882B-691EF4FA1B43}" destId="{260E7D26-6540-4407-AA35-D081FC05F135}" srcOrd="3" destOrd="0" presId="urn:diagrams.loki3.com/BracketList"/>
    <dgm:cxn modelId="{16FFA469-870A-4453-9471-39CB84B588A1}" type="presParOf" srcId="{EFEB1020-9C17-48DC-BBE0-54FA743F9F75}" destId="{87942DC7-D611-481D-85C3-17E9EE928CC9}" srcOrd="13" destOrd="0" presId="urn:diagrams.loki3.com/BracketList"/>
    <dgm:cxn modelId="{7851F925-1252-4F3F-9162-4F3C79B75204}" type="presParOf" srcId="{EFEB1020-9C17-48DC-BBE0-54FA743F9F75}" destId="{5A582BDF-EB51-42B9-AFE8-1D18A89089BC}" srcOrd="14" destOrd="0" presId="urn:diagrams.loki3.com/BracketList"/>
    <dgm:cxn modelId="{63973306-74A2-49F1-8557-CD8022048B52}" type="presParOf" srcId="{5A582BDF-EB51-42B9-AFE8-1D18A89089BC}" destId="{320B77C6-F8A0-4CEB-8B55-79E4A1BAF9E9}" srcOrd="0" destOrd="0" presId="urn:diagrams.loki3.com/BracketList"/>
    <dgm:cxn modelId="{5C543EC2-339F-4E2B-91F1-21CC0AEA8FBB}" type="presParOf" srcId="{5A582BDF-EB51-42B9-AFE8-1D18A89089BC}" destId="{803A06C6-F698-48F4-A91D-0B2B17EECBA4}" srcOrd="1" destOrd="0" presId="urn:diagrams.loki3.com/BracketList"/>
    <dgm:cxn modelId="{350ED6CB-0BC1-4E42-B741-79C387E42590}" type="presParOf" srcId="{5A582BDF-EB51-42B9-AFE8-1D18A89089BC}" destId="{4A43BD3F-83F2-4A36-B8AE-CC5DC27FAC9E}" srcOrd="2" destOrd="0" presId="urn:diagrams.loki3.com/BracketList"/>
    <dgm:cxn modelId="{4B15C173-7E00-4171-BEAF-F9D7620EBE36}" type="presParOf" srcId="{5A582BDF-EB51-42B9-AFE8-1D18A89089BC}" destId="{E8E0050D-5592-4FFB-BC24-07DF887B3DF2}"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1BE2A8E-285E-4C69-9BFF-CE48B252AA50}" type="doc">
      <dgm:prSet loTypeId="urn:microsoft.com/office/officeart/2005/8/layout/radial6" loCatId="relationship" qsTypeId="urn:microsoft.com/office/officeart/2005/8/quickstyle/simple1" qsCatId="simple" csTypeId="urn:microsoft.com/office/officeart/2005/8/colors/colorful3" csCatId="colorful" phldr="1"/>
      <dgm:spPr/>
      <dgm:t>
        <a:bodyPr/>
        <a:lstStyle/>
        <a:p>
          <a:endParaRPr lang="en-US"/>
        </a:p>
      </dgm:t>
    </dgm:pt>
    <dgm:pt modelId="{9ED1A3B2-A381-4201-823D-E4B4F944886D}">
      <dgm:prSet phldrT="[Text]"/>
      <dgm:spPr/>
      <dgm:t>
        <a:bodyPr/>
        <a:lstStyle/>
        <a:p>
          <a:r>
            <a:rPr lang="sr-Latn-RS" dirty="0">
              <a:solidFill>
                <a:schemeClr val="bg1"/>
              </a:solidFill>
            </a:rPr>
            <a:t>Ukupni rashodi i izdaci</a:t>
          </a:r>
          <a:endParaRPr lang="en-US" dirty="0">
            <a:solidFill>
              <a:schemeClr val="bg1"/>
            </a:solidFill>
          </a:endParaRPr>
        </a:p>
      </dgm:t>
    </dgm:pt>
    <dgm:pt modelId="{73ADFC91-EAB5-4621-8C76-D207DF7E46EB}" type="parTrans" cxnId="{28F1F12C-F4AD-4E97-81E8-8618F0209646}">
      <dgm:prSet/>
      <dgm:spPr/>
      <dgm:t>
        <a:bodyPr/>
        <a:lstStyle/>
        <a:p>
          <a:endParaRPr lang="en-US"/>
        </a:p>
      </dgm:t>
    </dgm:pt>
    <dgm:pt modelId="{BBBE51B8-3D99-4D37-A53E-85F69FB1F8D4}" type="sibTrans" cxnId="{28F1F12C-F4AD-4E97-81E8-8618F0209646}">
      <dgm:prSet/>
      <dgm:spPr/>
      <dgm:t>
        <a:bodyPr/>
        <a:lstStyle/>
        <a:p>
          <a:endParaRPr lang="en-US"/>
        </a:p>
      </dgm:t>
    </dgm:pt>
    <dgm:pt modelId="{A7091EAC-498C-4E8C-B46B-331B042A0C75}">
      <dgm:prSet phldrT="[Text]"/>
      <dgm:spPr/>
      <dgm:t>
        <a:bodyPr/>
        <a:lstStyle/>
        <a:p>
          <a:r>
            <a:rPr lang="sr-Latn-RS" dirty="0">
              <a:solidFill>
                <a:schemeClr val="bg1"/>
              </a:solidFill>
            </a:rPr>
            <a:t>Korišćenje roba i usluga 249 miliona dinara</a:t>
          </a:r>
        </a:p>
      </dgm:t>
    </dgm:pt>
    <dgm:pt modelId="{5263AC43-AEF9-405C-B9BD-C1E77733E429}" type="parTrans" cxnId="{AE26F329-897E-412E-A92A-D95A8804158B}">
      <dgm:prSet/>
      <dgm:spPr/>
      <dgm:t>
        <a:bodyPr/>
        <a:lstStyle/>
        <a:p>
          <a:endParaRPr lang="en-US"/>
        </a:p>
      </dgm:t>
    </dgm:pt>
    <dgm:pt modelId="{686A1A37-AC61-4EC6-8398-59788F898E91}" type="sibTrans" cxnId="{AE26F329-897E-412E-A92A-D95A8804158B}">
      <dgm:prSet/>
      <dgm:spPr/>
      <dgm:t>
        <a:bodyPr/>
        <a:lstStyle/>
        <a:p>
          <a:endParaRPr lang="en-US"/>
        </a:p>
      </dgm:t>
    </dgm:pt>
    <dgm:pt modelId="{7D1C9009-9B60-4C15-8E3B-F949FAB90776}">
      <dgm:prSet phldrT="[Text]" phldr="1"/>
      <dgm:spPr/>
      <dgm:t>
        <a:bodyPr/>
        <a:lstStyle/>
        <a:p>
          <a:endParaRPr lang="en-US" dirty="0"/>
        </a:p>
      </dgm:t>
    </dgm:pt>
    <dgm:pt modelId="{E75197AC-E7B0-4C26-9D1F-47E47BE7CCEF}" type="parTrans" cxnId="{4E6E6427-5348-4ECF-99CC-46CA5F3BDA5F}">
      <dgm:prSet/>
      <dgm:spPr/>
      <dgm:t>
        <a:bodyPr/>
        <a:lstStyle/>
        <a:p>
          <a:endParaRPr lang="en-US"/>
        </a:p>
      </dgm:t>
    </dgm:pt>
    <dgm:pt modelId="{9D56A871-CE7A-4922-AAF9-9D95A29D1039}" type="sibTrans" cxnId="{4E6E6427-5348-4ECF-99CC-46CA5F3BDA5F}">
      <dgm:prSet/>
      <dgm:spPr/>
      <dgm:t>
        <a:bodyPr/>
        <a:lstStyle/>
        <a:p>
          <a:endParaRPr lang="en-US"/>
        </a:p>
      </dgm:t>
    </dgm:pt>
    <dgm:pt modelId="{BEBB7508-5593-4665-86D9-67DC9EEDFE00}">
      <dgm:prSet phldrT="[Text]" phldr="1"/>
      <dgm:spPr/>
      <dgm:t>
        <a:bodyPr/>
        <a:lstStyle/>
        <a:p>
          <a:endParaRPr lang="en-US"/>
        </a:p>
      </dgm:t>
    </dgm:pt>
    <dgm:pt modelId="{C01D930E-241E-4B8F-9FFE-A12F23D4AE61}" type="parTrans" cxnId="{8AD44159-442C-4DEC-ACDC-2060DD6FE511}">
      <dgm:prSet/>
      <dgm:spPr/>
      <dgm:t>
        <a:bodyPr/>
        <a:lstStyle/>
        <a:p>
          <a:endParaRPr lang="en-US"/>
        </a:p>
      </dgm:t>
    </dgm:pt>
    <dgm:pt modelId="{8C2D30BC-9728-4727-AC9C-7DD1886B66DA}" type="sibTrans" cxnId="{8AD44159-442C-4DEC-ACDC-2060DD6FE511}">
      <dgm:prSet/>
      <dgm:spPr/>
      <dgm:t>
        <a:bodyPr/>
        <a:lstStyle/>
        <a:p>
          <a:endParaRPr lang="en-US"/>
        </a:p>
      </dgm:t>
    </dgm:pt>
    <dgm:pt modelId="{DC185536-47EC-480B-B419-24BC666B206E}">
      <dgm:prSet phldrT="[Text]" phldr="1"/>
      <dgm:spPr/>
      <dgm:t>
        <a:bodyPr/>
        <a:lstStyle/>
        <a:p>
          <a:endParaRPr lang="en-US"/>
        </a:p>
      </dgm:t>
    </dgm:pt>
    <dgm:pt modelId="{43B3845C-4A8E-4186-AC01-CB23C9CE3CE4}" type="parTrans" cxnId="{D6D3D766-AAF1-452B-B7A5-DE64D7EFBDAC}">
      <dgm:prSet/>
      <dgm:spPr/>
      <dgm:t>
        <a:bodyPr/>
        <a:lstStyle/>
        <a:p>
          <a:endParaRPr lang="en-US"/>
        </a:p>
      </dgm:t>
    </dgm:pt>
    <dgm:pt modelId="{FF327DB0-0FCC-45EC-A004-6349AB5E0A19}" type="sibTrans" cxnId="{D6D3D766-AAF1-452B-B7A5-DE64D7EFBDAC}">
      <dgm:prSet/>
      <dgm:spPr/>
      <dgm:t>
        <a:bodyPr/>
        <a:lstStyle/>
        <a:p>
          <a:endParaRPr lang="en-US"/>
        </a:p>
      </dgm:t>
    </dgm:pt>
    <dgm:pt modelId="{343B6168-99DB-4C0C-9BE7-E54D7B80C5AD}">
      <dgm:prSet phldrT="[Text]" phldr="1"/>
      <dgm:spPr/>
      <dgm:t>
        <a:bodyPr/>
        <a:lstStyle/>
        <a:p>
          <a:endParaRPr lang="en-US"/>
        </a:p>
      </dgm:t>
    </dgm:pt>
    <dgm:pt modelId="{6F98FC42-2370-4FD0-A627-0708511F7F32}" type="parTrans" cxnId="{3DFE3AE5-6DA5-4440-A66F-1437FD4DC5D4}">
      <dgm:prSet/>
      <dgm:spPr/>
      <dgm:t>
        <a:bodyPr/>
        <a:lstStyle/>
        <a:p>
          <a:endParaRPr lang="en-US"/>
        </a:p>
      </dgm:t>
    </dgm:pt>
    <dgm:pt modelId="{95FBDDB6-4174-4619-B543-81DEF6B7716A}" type="sibTrans" cxnId="{3DFE3AE5-6DA5-4440-A66F-1437FD4DC5D4}">
      <dgm:prSet/>
      <dgm:spPr/>
      <dgm:t>
        <a:bodyPr/>
        <a:lstStyle/>
        <a:p>
          <a:endParaRPr lang="en-US"/>
        </a:p>
      </dgm:t>
    </dgm:pt>
    <dgm:pt modelId="{AC73436A-3EE6-4AB1-8B81-F0B7414514C2}">
      <dgm:prSet phldrT="[Text]" phldr="1"/>
      <dgm:spPr/>
      <dgm:t>
        <a:bodyPr/>
        <a:lstStyle/>
        <a:p>
          <a:endParaRPr lang="en-US"/>
        </a:p>
      </dgm:t>
    </dgm:pt>
    <dgm:pt modelId="{67F09836-65ED-439A-8E55-BF0FF6A12BA6}" type="parTrans" cxnId="{667A6532-F93A-4FD0-BD4D-A1165020F36F}">
      <dgm:prSet/>
      <dgm:spPr/>
      <dgm:t>
        <a:bodyPr/>
        <a:lstStyle/>
        <a:p>
          <a:endParaRPr lang="en-US"/>
        </a:p>
      </dgm:t>
    </dgm:pt>
    <dgm:pt modelId="{6C19F97B-9D99-4777-817C-1695A372D4F1}" type="sibTrans" cxnId="{667A6532-F93A-4FD0-BD4D-A1165020F36F}">
      <dgm:prSet/>
      <dgm:spPr/>
      <dgm:t>
        <a:bodyPr/>
        <a:lstStyle/>
        <a:p>
          <a:endParaRPr lang="en-US"/>
        </a:p>
      </dgm:t>
    </dgm:pt>
    <dgm:pt modelId="{352A865C-AD96-4AB1-8A5C-397B7A7D9B07}">
      <dgm:prSet phldrT="[Text]" phldr="1"/>
      <dgm:spPr/>
      <dgm:t>
        <a:bodyPr/>
        <a:lstStyle/>
        <a:p>
          <a:endParaRPr lang="en-US" dirty="0"/>
        </a:p>
      </dgm:t>
    </dgm:pt>
    <dgm:pt modelId="{7EC1ADA9-9F6E-4AFC-AE86-4831D523AA38}" type="parTrans" cxnId="{464AEB83-A961-4BF3-980D-8DBCF9264695}">
      <dgm:prSet/>
      <dgm:spPr/>
      <dgm:t>
        <a:bodyPr/>
        <a:lstStyle/>
        <a:p>
          <a:endParaRPr lang="en-US"/>
        </a:p>
      </dgm:t>
    </dgm:pt>
    <dgm:pt modelId="{7473CF13-22F0-41AF-BD4E-305659448BE2}" type="sibTrans" cxnId="{464AEB83-A961-4BF3-980D-8DBCF9264695}">
      <dgm:prSet/>
      <dgm:spPr/>
      <dgm:t>
        <a:bodyPr/>
        <a:lstStyle/>
        <a:p>
          <a:endParaRPr lang="en-US"/>
        </a:p>
      </dgm:t>
    </dgm:pt>
    <dgm:pt modelId="{9C6F0069-43DC-402D-BD84-1006528FCE04}">
      <dgm:prSet/>
      <dgm:spPr/>
      <dgm:t>
        <a:bodyPr/>
        <a:lstStyle/>
        <a:p>
          <a:r>
            <a:rPr lang="sr-Latn-RS" dirty="0">
              <a:solidFill>
                <a:schemeClr val="bg1"/>
              </a:solidFill>
            </a:rPr>
            <a:t>Subvencije 45 miliona dinara</a:t>
          </a:r>
        </a:p>
      </dgm:t>
    </dgm:pt>
    <dgm:pt modelId="{44D9A023-5F81-4677-8A1D-494A76B02F4A}" type="parTrans" cxnId="{A14346A8-4918-4300-9891-20568D283921}">
      <dgm:prSet/>
      <dgm:spPr/>
      <dgm:t>
        <a:bodyPr/>
        <a:lstStyle/>
        <a:p>
          <a:endParaRPr lang="en-US"/>
        </a:p>
      </dgm:t>
    </dgm:pt>
    <dgm:pt modelId="{9FF20664-3F6F-4415-8233-D443550F6854}" type="sibTrans" cxnId="{A14346A8-4918-4300-9891-20568D283921}">
      <dgm:prSet/>
      <dgm:spPr/>
      <dgm:t>
        <a:bodyPr/>
        <a:lstStyle/>
        <a:p>
          <a:endParaRPr lang="en-US"/>
        </a:p>
      </dgm:t>
    </dgm:pt>
    <dgm:pt modelId="{91651A17-950C-49EC-8C35-2517548AE9E6}">
      <dgm:prSet/>
      <dgm:spPr/>
      <dgm:t>
        <a:bodyPr/>
        <a:lstStyle/>
        <a:p>
          <a:r>
            <a:rPr lang="sr-Latn-RS" dirty="0">
              <a:solidFill>
                <a:schemeClr val="bg1"/>
              </a:solidFill>
            </a:rPr>
            <a:t>Kapitalni izdaci 159 dinara</a:t>
          </a:r>
          <a:endParaRPr lang="en-US" dirty="0">
            <a:solidFill>
              <a:schemeClr val="bg1"/>
            </a:solidFill>
          </a:endParaRPr>
        </a:p>
      </dgm:t>
    </dgm:pt>
    <dgm:pt modelId="{842A79D3-4827-4424-A76D-539154392405}" type="parTrans" cxnId="{E14E4EEE-087E-4E8C-92C7-D48A2C2A60C4}">
      <dgm:prSet/>
      <dgm:spPr/>
      <dgm:t>
        <a:bodyPr/>
        <a:lstStyle/>
        <a:p>
          <a:endParaRPr lang="en-US"/>
        </a:p>
      </dgm:t>
    </dgm:pt>
    <dgm:pt modelId="{8962C693-DF60-43F6-9F43-7615C2E1439A}" type="sibTrans" cxnId="{E14E4EEE-087E-4E8C-92C7-D48A2C2A60C4}">
      <dgm:prSet/>
      <dgm:spPr/>
      <dgm:t>
        <a:bodyPr/>
        <a:lstStyle/>
        <a:p>
          <a:endParaRPr lang="en-US"/>
        </a:p>
      </dgm:t>
    </dgm:pt>
    <dgm:pt modelId="{3641F520-BAF8-4BA4-A826-44FA753A5F4E}">
      <dgm:prSet/>
      <dgm:spPr/>
      <dgm:t>
        <a:bodyPr/>
        <a:lstStyle/>
        <a:p>
          <a:endParaRPr lang="en-US" dirty="0"/>
        </a:p>
      </dgm:t>
    </dgm:pt>
    <dgm:pt modelId="{31D6B297-275C-4FAC-A07E-4467512471AD}" type="parTrans" cxnId="{D5A26C81-B5CA-4FF9-85ED-60967857EFA6}">
      <dgm:prSet/>
      <dgm:spPr/>
      <dgm:t>
        <a:bodyPr/>
        <a:lstStyle/>
        <a:p>
          <a:endParaRPr lang="en-US"/>
        </a:p>
      </dgm:t>
    </dgm:pt>
    <dgm:pt modelId="{53B82682-8E0C-4903-98EA-36CBB0B8A63B}" type="sibTrans" cxnId="{D5A26C81-B5CA-4FF9-85ED-60967857EFA6}">
      <dgm:prSet/>
      <dgm:spPr/>
      <dgm:t>
        <a:bodyPr/>
        <a:lstStyle/>
        <a:p>
          <a:endParaRPr lang="en-US"/>
        </a:p>
      </dgm:t>
    </dgm:pt>
    <dgm:pt modelId="{3BA9396D-1753-43D3-A703-A75A7C19204B}">
      <dgm:prSet/>
      <dgm:spPr/>
      <dgm:t>
        <a:bodyPr/>
        <a:lstStyle/>
        <a:p>
          <a:endParaRPr lang="en-US" dirty="0"/>
        </a:p>
      </dgm:t>
    </dgm:pt>
    <dgm:pt modelId="{FDC0F8DA-00AF-40CD-B616-B7AA7472101C}" type="parTrans" cxnId="{4A16358E-6F75-4AC0-B6E5-E26F15B1A750}">
      <dgm:prSet/>
      <dgm:spPr/>
      <dgm:t>
        <a:bodyPr/>
        <a:lstStyle/>
        <a:p>
          <a:endParaRPr lang="en-US"/>
        </a:p>
      </dgm:t>
    </dgm:pt>
    <dgm:pt modelId="{869210E2-CDFB-49E6-A3F9-D5A55D2018F0}" type="sibTrans" cxnId="{4A16358E-6F75-4AC0-B6E5-E26F15B1A750}">
      <dgm:prSet/>
      <dgm:spPr/>
      <dgm:t>
        <a:bodyPr/>
        <a:lstStyle/>
        <a:p>
          <a:endParaRPr lang="en-US"/>
        </a:p>
      </dgm:t>
    </dgm:pt>
    <dgm:pt modelId="{C64FD589-26EA-483C-BB5E-C8324A82EAF5}">
      <dgm:prSet/>
      <dgm:spPr/>
      <dgm:t>
        <a:bodyPr/>
        <a:lstStyle/>
        <a:p>
          <a:endParaRPr lang="en-US" dirty="0"/>
        </a:p>
      </dgm:t>
    </dgm:pt>
    <dgm:pt modelId="{1E312D33-14E1-4B2B-A210-2A735401CE1C}" type="parTrans" cxnId="{B6507D96-25C4-4121-9433-2A113978B784}">
      <dgm:prSet/>
      <dgm:spPr/>
      <dgm:t>
        <a:bodyPr/>
        <a:lstStyle/>
        <a:p>
          <a:endParaRPr lang="en-US"/>
        </a:p>
      </dgm:t>
    </dgm:pt>
    <dgm:pt modelId="{46E45D53-1277-4C97-8E3B-323B4EBF62F5}" type="sibTrans" cxnId="{B6507D96-25C4-4121-9433-2A113978B784}">
      <dgm:prSet/>
      <dgm:spPr/>
      <dgm:t>
        <a:bodyPr/>
        <a:lstStyle/>
        <a:p>
          <a:endParaRPr lang="en-US"/>
        </a:p>
      </dgm:t>
    </dgm:pt>
    <dgm:pt modelId="{4746DA87-483C-4B84-9A22-BC58F96CB23A}">
      <dgm:prSet/>
      <dgm:spPr/>
      <dgm:t>
        <a:bodyPr/>
        <a:lstStyle/>
        <a:p>
          <a:r>
            <a:rPr lang="sr-Latn-RS" dirty="0">
              <a:solidFill>
                <a:schemeClr val="bg1"/>
              </a:solidFill>
            </a:rPr>
            <a:t>Rashodi za zaposlene 190 miliona dinara</a:t>
          </a:r>
        </a:p>
      </dgm:t>
    </dgm:pt>
    <dgm:pt modelId="{8A92D324-8EB2-4984-ADCB-62EACF9FECFF}" type="parTrans" cxnId="{0F519843-417F-4196-AE51-1E900F71077B}">
      <dgm:prSet/>
      <dgm:spPr/>
      <dgm:t>
        <a:bodyPr/>
        <a:lstStyle/>
        <a:p>
          <a:endParaRPr lang="en-US"/>
        </a:p>
      </dgm:t>
    </dgm:pt>
    <dgm:pt modelId="{DB95B0B9-5D2D-4D1A-A4F8-70F45A0E9738}" type="sibTrans" cxnId="{0F519843-417F-4196-AE51-1E900F71077B}">
      <dgm:prSet/>
      <dgm:spPr/>
      <dgm:t>
        <a:bodyPr/>
        <a:lstStyle/>
        <a:p>
          <a:endParaRPr lang="en-US"/>
        </a:p>
      </dgm:t>
    </dgm:pt>
    <dgm:pt modelId="{8329AE49-ECD5-4C13-B90F-CA83B6E6F994}">
      <dgm:prSet/>
      <dgm:spPr/>
      <dgm:t>
        <a:bodyPr/>
        <a:lstStyle/>
        <a:p>
          <a:r>
            <a:rPr lang="sr-Latn-RS" dirty="0">
              <a:solidFill>
                <a:schemeClr val="bg1"/>
              </a:solidFill>
            </a:rPr>
            <a:t>Socijalna pomoć  11 miliona dinara</a:t>
          </a:r>
          <a:endParaRPr lang="en-US" dirty="0">
            <a:solidFill>
              <a:schemeClr val="bg1"/>
            </a:solidFill>
          </a:endParaRPr>
        </a:p>
      </dgm:t>
    </dgm:pt>
    <dgm:pt modelId="{6A3537F1-6C7A-4D5E-9BC9-14D14BE7BA95}" type="parTrans" cxnId="{47BC94C2-46D4-453B-A292-6076A9F8EE3B}">
      <dgm:prSet/>
      <dgm:spPr/>
      <dgm:t>
        <a:bodyPr/>
        <a:lstStyle/>
        <a:p>
          <a:endParaRPr lang="en-US"/>
        </a:p>
      </dgm:t>
    </dgm:pt>
    <dgm:pt modelId="{9CB0C477-89B3-4058-B341-9FC9F0AB6BB2}" type="sibTrans" cxnId="{47BC94C2-46D4-453B-A292-6076A9F8EE3B}">
      <dgm:prSet/>
      <dgm:spPr/>
      <dgm:t>
        <a:bodyPr/>
        <a:lstStyle/>
        <a:p>
          <a:endParaRPr lang="en-US"/>
        </a:p>
      </dgm:t>
    </dgm:pt>
    <dgm:pt modelId="{3FA5C700-C8EE-4CAC-8DA0-0BA7CA952C72}">
      <dgm:prSet/>
      <dgm:spPr/>
      <dgm:t>
        <a:bodyPr/>
        <a:lstStyle/>
        <a:p>
          <a:r>
            <a:rPr lang="sr-Latn-RS" dirty="0">
              <a:solidFill>
                <a:schemeClr val="bg1"/>
              </a:solidFill>
            </a:rPr>
            <a:t>Dotacije i transferi 124 miliona dinara</a:t>
          </a:r>
        </a:p>
      </dgm:t>
    </dgm:pt>
    <dgm:pt modelId="{6970CC38-AACF-4350-BF4D-BD796B05B1FA}" type="parTrans" cxnId="{3BA8FFD8-B6F3-4518-99B6-8F25F307CF52}">
      <dgm:prSet/>
      <dgm:spPr/>
      <dgm:t>
        <a:bodyPr/>
        <a:lstStyle/>
        <a:p>
          <a:endParaRPr lang="en-US"/>
        </a:p>
      </dgm:t>
    </dgm:pt>
    <dgm:pt modelId="{61B610E5-4DC8-4394-A22C-5BBE6CDEE232}" type="sibTrans" cxnId="{3BA8FFD8-B6F3-4518-99B6-8F25F307CF52}">
      <dgm:prSet/>
      <dgm:spPr/>
      <dgm:t>
        <a:bodyPr/>
        <a:lstStyle/>
        <a:p>
          <a:endParaRPr lang="en-US"/>
        </a:p>
      </dgm:t>
    </dgm:pt>
    <dgm:pt modelId="{AE26BF5A-34A6-4192-8BEA-D9ECFB941642}">
      <dgm:prSet/>
      <dgm:spPr/>
      <dgm:t>
        <a:bodyPr/>
        <a:lstStyle/>
        <a:p>
          <a:r>
            <a:rPr lang="sr-Latn-RS" dirty="0">
              <a:solidFill>
                <a:schemeClr val="bg1"/>
              </a:solidFill>
            </a:rPr>
            <a:t>Sredstva rezerve 23 miliona</a:t>
          </a:r>
          <a:endParaRPr lang="en-US" dirty="0">
            <a:solidFill>
              <a:schemeClr val="bg1"/>
            </a:solidFill>
          </a:endParaRPr>
        </a:p>
      </dgm:t>
    </dgm:pt>
    <dgm:pt modelId="{053AEA0B-0F73-4DAC-9295-FCA55D0C5C5A}" type="parTrans" cxnId="{C2BA2E7D-A4DC-497F-82AA-B05171512E7B}">
      <dgm:prSet/>
      <dgm:spPr/>
      <dgm:t>
        <a:bodyPr/>
        <a:lstStyle/>
        <a:p>
          <a:endParaRPr lang="en-US"/>
        </a:p>
      </dgm:t>
    </dgm:pt>
    <dgm:pt modelId="{F67939D1-3ADF-4276-A6FA-0083CE5DA4FA}" type="sibTrans" cxnId="{C2BA2E7D-A4DC-497F-82AA-B05171512E7B}">
      <dgm:prSet/>
      <dgm:spPr/>
      <dgm:t>
        <a:bodyPr/>
        <a:lstStyle/>
        <a:p>
          <a:endParaRPr lang="en-US"/>
        </a:p>
      </dgm:t>
    </dgm:pt>
    <dgm:pt modelId="{F4B68BA8-694B-4B7F-8215-68903FFCD2D7}" type="pres">
      <dgm:prSet presAssocID="{B1BE2A8E-285E-4C69-9BFF-CE48B252AA50}" presName="Name0" presStyleCnt="0">
        <dgm:presLayoutVars>
          <dgm:chMax val="1"/>
          <dgm:dir/>
          <dgm:animLvl val="ctr"/>
          <dgm:resizeHandles val="exact"/>
        </dgm:presLayoutVars>
      </dgm:prSet>
      <dgm:spPr/>
      <dgm:t>
        <a:bodyPr/>
        <a:lstStyle/>
        <a:p>
          <a:endParaRPr lang="en-US"/>
        </a:p>
      </dgm:t>
    </dgm:pt>
    <dgm:pt modelId="{E59436B1-B652-4794-B4F4-4850647DACEB}" type="pres">
      <dgm:prSet presAssocID="{9ED1A3B2-A381-4201-823D-E4B4F944886D}" presName="centerShape" presStyleLbl="node0" presStyleIdx="0" presStyleCnt="1" custScaleX="131723" custScaleY="134986"/>
      <dgm:spPr/>
      <dgm:t>
        <a:bodyPr/>
        <a:lstStyle/>
        <a:p>
          <a:endParaRPr lang="en-US"/>
        </a:p>
      </dgm:t>
    </dgm:pt>
    <dgm:pt modelId="{73F305AC-CFDC-45B1-8AB8-6FABD1C99179}" type="pres">
      <dgm:prSet presAssocID="{A7091EAC-498C-4E8C-B46B-331B042A0C75}" presName="node" presStyleLbl="node1" presStyleIdx="0" presStyleCnt="7" custScaleX="141131" custScaleY="140917">
        <dgm:presLayoutVars>
          <dgm:bulletEnabled val="1"/>
        </dgm:presLayoutVars>
      </dgm:prSet>
      <dgm:spPr/>
      <dgm:t>
        <a:bodyPr/>
        <a:lstStyle/>
        <a:p>
          <a:endParaRPr lang="en-US"/>
        </a:p>
      </dgm:t>
    </dgm:pt>
    <dgm:pt modelId="{DA491651-56D0-404C-82B0-25ACBF882A98}" type="pres">
      <dgm:prSet presAssocID="{A7091EAC-498C-4E8C-B46B-331B042A0C75}" presName="dummy" presStyleCnt="0"/>
      <dgm:spPr/>
    </dgm:pt>
    <dgm:pt modelId="{44C62812-7B8C-4DB2-9C0D-14651D9AFC46}" type="pres">
      <dgm:prSet presAssocID="{686A1A37-AC61-4EC6-8398-59788F898E91}" presName="sibTrans" presStyleLbl="sibTrans2D1" presStyleIdx="0" presStyleCnt="7"/>
      <dgm:spPr/>
      <dgm:t>
        <a:bodyPr/>
        <a:lstStyle/>
        <a:p>
          <a:endParaRPr lang="en-US"/>
        </a:p>
      </dgm:t>
    </dgm:pt>
    <dgm:pt modelId="{A14630AA-C1BD-4A7E-B665-0A7C9B6C19C9}" type="pres">
      <dgm:prSet presAssocID="{3FA5C700-C8EE-4CAC-8DA0-0BA7CA952C72}" presName="node" presStyleLbl="node1" presStyleIdx="1" presStyleCnt="7" custScaleX="131953" custScaleY="129967">
        <dgm:presLayoutVars>
          <dgm:bulletEnabled val="1"/>
        </dgm:presLayoutVars>
      </dgm:prSet>
      <dgm:spPr/>
      <dgm:t>
        <a:bodyPr/>
        <a:lstStyle/>
        <a:p>
          <a:endParaRPr lang="en-US"/>
        </a:p>
      </dgm:t>
    </dgm:pt>
    <dgm:pt modelId="{B3474404-DEC3-43DE-B1B0-FCCBA45B0B53}" type="pres">
      <dgm:prSet presAssocID="{3FA5C700-C8EE-4CAC-8DA0-0BA7CA952C72}" presName="dummy" presStyleCnt="0"/>
      <dgm:spPr/>
    </dgm:pt>
    <dgm:pt modelId="{5D42F3FF-3AAD-4819-B004-ADDCB69227EB}" type="pres">
      <dgm:prSet presAssocID="{61B610E5-4DC8-4394-A22C-5BBE6CDEE232}" presName="sibTrans" presStyleLbl="sibTrans2D1" presStyleIdx="1" presStyleCnt="7"/>
      <dgm:spPr/>
      <dgm:t>
        <a:bodyPr/>
        <a:lstStyle/>
        <a:p>
          <a:endParaRPr lang="en-US"/>
        </a:p>
      </dgm:t>
    </dgm:pt>
    <dgm:pt modelId="{E43F7264-94BE-4E7E-8A98-A0D70BB3AF06}" type="pres">
      <dgm:prSet presAssocID="{4746DA87-483C-4B84-9A22-BC58F96CB23A}" presName="node" presStyleLbl="node1" presStyleIdx="2" presStyleCnt="7" custScaleX="121003" custScaleY="119208">
        <dgm:presLayoutVars>
          <dgm:bulletEnabled val="1"/>
        </dgm:presLayoutVars>
      </dgm:prSet>
      <dgm:spPr/>
      <dgm:t>
        <a:bodyPr/>
        <a:lstStyle/>
        <a:p>
          <a:endParaRPr lang="en-US"/>
        </a:p>
      </dgm:t>
    </dgm:pt>
    <dgm:pt modelId="{931EF9CE-45BC-491C-9A74-72874D860E58}" type="pres">
      <dgm:prSet presAssocID="{4746DA87-483C-4B84-9A22-BC58F96CB23A}" presName="dummy" presStyleCnt="0"/>
      <dgm:spPr/>
    </dgm:pt>
    <dgm:pt modelId="{19B05264-FBF1-4254-AA6E-8DA1048C9EC5}" type="pres">
      <dgm:prSet presAssocID="{DB95B0B9-5D2D-4D1A-A4F8-70F45A0E9738}" presName="sibTrans" presStyleLbl="sibTrans2D1" presStyleIdx="2" presStyleCnt="7"/>
      <dgm:spPr/>
      <dgm:t>
        <a:bodyPr/>
        <a:lstStyle/>
        <a:p>
          <a:endParaRPr lang="en-US"/>
        </a:p>
      </dgm:t>
    </dgm:pt>
    <dgm:pt modelId="{115526CD-270E-4C52-A164-15F2B6F9FE39}" type="pres">
      <dgm:prSet presAssocID="{8329AE49-ECD5-4C13-B90F-CA83B6E6F994}" presName="node" presStyleLbl="node1" presStyleIdx="3" presStyleCnt="7" custScaleX="120594" custScaleY="116316">
        <dgm:presLayoutVars>
          <dgm:bulletEnabled val="1"/>
        </dgm:presLayoutVars>
      </dgm:prSet>
      <dgm:spPr/>
      <dgm:t>
        <a:bodyPr/>
        <a:lstStyle/>
        <a:p>
          <a:endParaRPr lang="en-US"/>
        </a:p>
      </dgm:t>
    </dgm:pt>
    <dgm:pt modelId="{E442822E-2282-4D84-AEA3-97E5D7F5026E}" type="pres">
      <dgm:prSet presAssocID="{8329AE49-ECD5-4C13-B90F-CA83B6E6F994}" presName="dummy" presStyleCnt="0"/>
      <dgm:spPr/>
    </dgm:pt>
    <dgm:pt modelId="{1EBC4AA2-7966-4002-8CE2-7479E65C1C79}" type="pres">
      <dgm:prSet presAssocID="{9CB0C477-89B3-4058-B341-9FC9F0AB6BB2}" presName="sibTrans" presStyleLbl="sibTrans2D1" presStyleIdx="3" presStyleCnt="7"/>
      <dgm:spPr/>
      <dgm:t>
        <a:bodyPr/>
        <a:lstStyle/>
        <a:p>
          <a:endParaRPr lang="en-US"/>
        </a:p>
      </dgm:t>
    </dgm:pt>
    <dgm:pt modelId="{5101AD7C-EA94-402A-A388-0FD916639D60}" type="pres">
      <dgm:prSet presAssocID="{9C6F0069-43DC-402D-BD84-1006528FCE04}" presName="node" presStyleLbl="node1" presStyleIdx="4" presStyleCnt="7" custScaleX="117384" custScaleY="118966" custRadScaleRad="98874" custRadScaleInc="-5820">
        <dgm:presLayoutVars>
          <dgm:bulletEnabled val="1"/>
        </dgm:presLayoutVars>
      </dgm:prSet>
      <dgm:spPr/>
      <dgm:t>
        <a:bodyPr/>
        <a:lstStyle/>
        <a:p>
          <a:endParaRPr lang="en-US"/>
        </a:p>
      </dgm:t>
    </dgm:pt>
    <dgm:pt modelId="{97296767-E761-4683-B475-54E34622C9C1}" type="pres">
      <dgm:prSet presAssocID="{9C6F0069-43DC-402D-BD84-1006528FCE04}" presName="dummy" presStyleCnt="0"/>
      <dgm:spPr/>
    </dgm:pt>
    <dgm:pt modelId="{FC9B55A0-D6BC-47A3-92D9-CF0D462CBA3E}" type="pres">
      <dgm:prSet presAssocID="{9FF20664-3F6F-4415-8233-D443550F6854}" presName="sibTrans" presStyleLbl="sibTrans2D1" presStyleIdx="4" presStyleCnt="7"/>
      <dgm:spPr/>
      <dgm:t>
        <a:bodyPr/>
        <a:lstStyle/>
        <a:p>
          <a:endParaRPr lang="en-US"/>
        </a:p>
      </dgm:t>
    </dgm:pt>
    <dgm:pt modelId="{4F05B281-B6DB-45BB-A427-1BF92AADC139}" type="pres">
      <dgm:prSet presAssocID="{AE26BF5A-34A6-4192-8BEA-D9ECFB941642}" presName="node" presStyleLbl="node1" presStyleIdx="5" presStyleCnt="7" custScaleX="112359" custScaleY="125494">
        <dgm:presLayoutVars>
          <dgm:bulletEnabled val="1"/>
        </dgm:presLayoutVars>
      </dgm:prSet>
      <dgm:spPr/>
      <dgm:t>
        <a:bodyPr/>
        <a:lstStyle/>
        <a:p>
          <a:endParaRPr lang="en-US"/>
        </a:p>
      </dgm:t>
    </dgm:pt>
    <dgm:pt modelId="{FEDFE719-4F44-4DDA-B702-82A372856A51}" type="pres">
      <dgm:prSet presAssocID="{AE26BF5A-34A6-4192-8BEA-D9ECFB941642}" presName="dummy" presStyleCnt="0"/>
      <dgm:spPr/>
    </dgm:pt>
    <dgm:pt modelId="{C0575E5C-DEAA-49FF-9C6A-0DF4C03D040D}" type="pres">
      <dgm:prSet presAssocID="{F67939D1-3ADF-4276-A6FA-0083CE5DA4FA}" presName="sibTrans" presStyleLbl="sibTrans2D1" presStyleIdx="5" presStyleCnt="7"/>
      <dgm:spPr/>
      <dgm:t>
        <a:bodyPr/>
        <a:lstStyle/>
        <a:p>
          <a:endParaRPr lang="en-US"/>
        </a:p>
      </dgm:t>
    </dgm:pt>
    <dgm:pt modelId="{2D6C03BD-4023-431E-84F6-C080A9961C8A}" type="pres">
      <dgm:prSet presAssocID="{91651A17-950C-49EC-8C35-2517548AE9E6}" presName="node" presStyleLbl="node1" presStyleIdx="6" presStyleCnt="7" custScaleX="134628" custScaleY="131362" custRadScaleRad="93377" custRadScaleInc="-24115">
        <dgm:presLayoutVars>
          <dgm:bulletEnabled val="1"/>
        </dgm:presLayoutVars>
      </dgm:prSet>
      <dgm:spPr/>
      <dgm:t>
        <a:bodyPr/>
        <a:lstStyle/>
        <a:p>
          <a:endParaRPr lang="en-US"/>
        </a:p>
      </dgm:t>
    </dgm:pt>
    <dgm:pt modelId="{2578787D-F4B0-463A-AA6F-94706894BC8C}" type="pres">
      <dgm:prSet presAssocID="{91651A17-950C-49EC-8C35-2517548AE9E6}" presName="dummy" presStyleCnt="0"/>
      <dgm:spPr/>
    </dgm:pt>
    <dgm:pt modelId="{7C884431-F906-455C-AAF5-4FBEC1E13C27}" type="pres">
      <dgm:prSet presAssocID="{8962C693-DF60-43F6-9F43-7615C2E1439A}" presName="sibTrans" presStyleLbl="sibTrans2D1" presStyleIdx="6" presStyleCnt="7"/>
      <dgm:spPr/>
      <dgm:t>
        <a:bodyPr/>
        <a:lstStyle/>
        <a:p>
          <a:endParaRPr lang="en-US"/>
        </a:p>
      </dgm:t>
    </dgm:pt>
  </dgm:ptLst>
  <dgm:cxnLst>
    <dgm:cxn modelId="{C11E6F22-FD2F-49D2-BD48-3542B5EC8C51}" type="presOf" srcId="{F67939D1-3ADF-4276-A6FA-0083CE5DA4FA}" destId="{C0575E5C-DEAA-49FF-9C6A-0DF4C03D040D}" srcOrd="0" destOrd="0" presId="urn:microsoft.com/office/officeart/2005/8/layout/radial6"/>
    <dgm:cxn modelId="{DA7610CE-0D19-48FA-ADF1-4992EAE53341}" type="presOf" srcId="{9CB0C477-89B3-4058-B341-9FC9F0AB6BB2}" destId="{1EBC4AA2-7966-4002-8CE2-7479E65C1C79}" srcOrd="0" destOrd="0" presId="urn:microsoft.com/office/officeart/2005/8/layout/radial6"/>
    <dgm:cxn modelId="{8AD44159-442C-4DEC-ACDC-2060DD6FE511}" srcId="{7D1C9009-9B60-4C15-8E3B-F949FAB90776}" destId="{BEBB7508-5593-4665-86D9-67DC9EEDFE00}" srcOrd="0" destOrd="0" parTransId="{C01D930E-241E-4B8F-9FFE-A12F23D4AE61}" sibTransId="{8C2D30BC-9728-4727-AC9C-7DD1886B66DA}"/>
    <dgm:cxn modelId="{0BB795E9-FFF1-4A2D-878C-FAE1C6BDCC87}" type="presOf" srcId="{9C6F0069-43DC-402D-BD84-1006528FCE04}" destId="{5101AD7C-EA94-402A-A388-0FD916639D60}" srcOrd="0" destOrd="0" presId="urn:microsoft.com/office/officeart/2005/8/layout/radial6"/>
    <dgm:cxn modelId="{D5A26C81-B5CA-4FF9-85ED-60967857EFA6}" srcId="{B1BE2A8E-285E-4C69-9BFF-CE48B252AA50}" destId="{3641F520-BAF8-4BA4-A826-44FA753A5F4E}" srcOrd="3" destOrd="0" parTransId="{31D6B297-275C-4FAC-A07E-4467512471AD}" sibTransId="{53B82682-8E0C-4903-98EA-36CBB0B8A63B}"/>
    <dgm:cxn modelId="{C2BA2E7D-A4DC-497F-82AA-B05171512E7B}" srcId="{9ED1A3B2-A381-4201-823D-E4B4F944886D}" destId="{AE26BF5A-34A6-4192-8BEA-D9ECFB941642}" srcOrd="5" destOrd="0" parTransId="{053AEA0B-0F73-4DAC-9295-FCA55D0C5C5A}" sibTransId="{F67939D1-3ADF-4276-A6FA-0083CE5DA4FA}"/>
    <dgm:cxn modelId="{6AD463C1-088C-44BE-8C34-750F20CE8DA0}" type="presOf" srcId="{3FA5C700-C8EE-4CAC-8DA0-0BA7CA952C72}" destId="{A14630AA-C1BD-4A7E-B665-0A7C9B6C19C9}" srcOrd="0" destOrd="0" presId="urn:microsoft.com/office/officeart/2005/8/layout/radial6"/>
    <dgm:cxn modelId="{3E3F65F0-4760-477C-86B5-CB390EDD29DB}" type="presOf" srcId="{8962C693-DF60-43F6-9F43-7615C2E1439A}" destId="{7C884431-F906-455C-AAF5-4FBEC1E13C27}" srcOrd="0" destOrd="0" presId="urn:microsoft.com/office/officeart/2005/8/layout/radial6"/>
    <dgm:cxn modelId="{D6D3D766-AAF1-452B-B7A5-DE64D7EFBDAC}" srcId="{7D1C9009-9B60-4C15-8E3B-F949FAB90776}" destId="{DC185536-47EC-480B-B419-24BC666B206E}" srcOrd="1" destOrd="0" parTransId="{43B3845C-4A8E-4186-AC01-CB23C9CE3CE4}" sibTransId="{FF327DB0-0FCC-45EC-A004-6349AB5E0A19}"/>
    <dgm:cxn modelId="{B6507D96-25C4-4121-9433-2A113978B784}" srcId="{B1BE2A8E-285E-4C69-9BFF-CE48B252AA50}" destId="{C64FD589-26EA-483C-BB5E-C8324A82EAF5}" srcOrd="2" destOrd="0" parTransId="{1E312D33-14E1-4B2B-A210-2A735401CE1C}" sibTransId="{46E45D53-1277-4C97-8E3B-323B4EBF62F5}"/>
    <dgm:cxn modelId="{3BA8FFD8-B6F3-4518-99B6-8F25F307CF52}" srcId="{9ED1A3B2-A381-4201-823D-E4B4F944886D}" destId="{3FA5C700-C8EE-4CAC-8DA0-0BA7CA952C72}" srcOrd="1" destOrd="0" parTransId="{6970CC38-AACF-4350-BF4D-BD796B05B1FA}" sibTransId="{61B610E5-4DC8-4394-A22C-5BBE6CDEE232}"/>
    <dgm:cxn modelId="{79367CFA-29E9-494C-A699-58E7C53282C6}" type="presOf" srcId="{61B610E5-4DC8-4394-A22C-5BBE6CDEE232}" destId="{5D42F3FF-3AAD-4819-B004-ADDCB69227EB}" srcOrd="0" destOrd="0" presId="urn:microsoft.com/office/officeart/2005/8/layout/radial6"/>
    <dgm:cxn modelId="{4E693A1F-A818-494A-9191-6DDA96FF0598}" type="presOf" srcId="{A7091EAC-498C-4E8C-B46B-331B042A0C75}" destId="{73F305AC-CFDC-45B1-8AB8-6FABD1C99179}" srcOrd="0" destOrd="0" presId="urn:microsoft.com/office/officeart/2005/8/layout/radial6"/>
    <dgm:cxn modelId="{E14E4EEE-087E-4E8C-92C7-D48A2C2A60C4}" srcId="{9ED1A3B2-A381-4201-823D-E4B4F944886D}" destId="{91651A17-950C-49EC-8C35-2517548AE9E6}" srcOrd="6" destOrd="0" parTransId="{842A79D3-4827-4424-A76D-539154392405}" sibTransId="{8962C693-DF60-43F6-9F43-7615C2E1439A}"/>
    <dgm:cxn modelId="{667A6532-F93A-4FD0-BD4D-A1165020F36F}" srcId="{343B6168-99DB-4C0C-9BE7-E54D7B80C5AD}" destId="{AC73436A-3EE6-4AB1-8B81-F0B7414514C2}" srcOrd="0" destOrd="0" parTransId="{67F09836-65ED-439A-8E55-BF0FF6A12BA6}" sibTransId="{6C19F97B-9D99-4777-817C-1695A372D4F1}"/>
    <dgm:cxn modelId="{4E6E6427-5348-4ECF-99CC-46CA5F3BDA5F}" srcId="{B1BE2A8E-285E-4C69-9BFF-CE48B252AA50}" destId="{7D1C9009-9B60-4C15-8E3B-F949FAB90776}" srcOrd="4" destOrd="0" parTransId="{E75197AC-E7B0-4C26-9D1F-47E47BE7CCEF}" sibTransId="{9D56A871-CE7A-4922-AAF9-9D95A29D1039}"/>
    <dgm:cxn modelId="{AF333ABE-6D5B-4845-91C6-0C3A13CCB688}" type="presOf" srcId="{8329AE49-ECD5-4C13-B90F-CA83B6E6F994}" destId="{115526CD-270E-4C52-A164-15F2B6F9FE39}" srcOrd="0" destOrd="0" presId="urn:microsoft.com/office/officeart/2005/8/layout/radial6"/>
    <dgm:cxn modelId="{BD8B088F-38DD-4C61-9C7F-39D38AF469D9}" type="presOf" srcId="{DB95B0B9-5D2D-4D1A-A4F8-70F45A0E9738}" destId="{19B05264-FBF1-4254-AA6E-8DA1048C9EC5}" srcOrd="0" destOrd="0" presId="urn:microsoft.com/office/officeart/2005/8/layout/radial6"/>
    <dgm:cxn modelId="{57289D19-F335-4D68-AC7E-5582D07598B2}" type="presOf" srcId="{9FF20664-3F6F-4415-8233-D443550F6854}" destId="{FC9B55A0-D6BC-47A3-92D9-CF0D462CBA3E}" srcOrd="0" destOrd="0" presId="urn:microsoft.com/office/officeart/2005/8/layout/radial6"/>
    <dgm:cxn modelId="{15B25BE7-B61F-4399-8DBB-F360C2BA96E5}" type="presOf" srcId="{686A1A37-AC61-4EC6-8398-59788F898E91}" destId="{44C62812-7B8C-4DB2-9C0D-14651D9AFC46}" srcOrd="0" destOrd="0" presId="urn:microsoft.com/office/officeart/2005/8/layout/radial6"/>
    <dgm:cxn modelId="{47BC94C2-46D4-453B-A292-6076A9F8EE3B}" srcId="{9ED1A3B2-A381-4201-823D-E4B4F944886D}" destId="{8329AE49-ECD5-4C13-B90F-CA83B6E6F994}" srcOrd="3" destOrd="0" parTransId="{6A3537F1-6C7A-4D5E-9BC9-14D14BE7BA95}" sibTransId="{9CB0C477-89B3-4058-B341-9FC9F0AB6BB2}"/>
    <dgm:cxn modelId="{3EF3403C-A42B-483C-89B0-BC54F70E5592}" type="presOf" srcId="{9ED1A3B2-A381-4201-823D-E4B4F944886D}" destId="{E59436B1-B652-4794-B4F4-4850647DACEB}" srcOrd="0" destOrd="0" presId="urn:microsoft.com/office/officeart/2005/8/layout/radial6"/>
    <dgm:cxn modelId="{A14346A8-4918-4300-9891-20568D283921}" srcId="{9ED1A3B2-A381-4201-823D-E4B4F944886D}" destId="{9C6F0069-43DC-402D-BD84-1006528FCE04}" srcOrd="4" destOrd="0" parTransId="{44D9A023-5F81-4677-8A1D-494A76B02F4A}" sibTransId="{9FF20664-3F6F-4415-8233-D443550F6854}"/>
    <dgm:cxn modelId="{65DC7EE8-791F-4453-AEE4-351692992E5F}" type="presOf" srcId="{B1BE2A8E-285E-4C69-9BFF-CE48B252AA50}" destId="{F4B68BA8-694B-4B7F-8215-68903FFCD2D7}" srcOrd="0" destOrd="0" presId="urn:microsoft.com/office/officeart/2005/8/layout/radial6"/>
    <dgm:cxn modelId="{28F1F12C-F4AD-4E97-81E8-8618F0209646}" srcId="{B1BE2A8E-285E-4C69-9BFF-CE48B252AA50}" destId="{9ED1A3B2-A381-4201-823D-E4B4F944886D}" srcOrd="0" destOrd="0" parTransId="{73ADFC91-EAB5-4621-8C76-D207DF7E46EB}" sibTransId="{BBBE51B8-3D99-4D37-A53E-85F69FB1F8D4}"/>
    <dgm:cxn modelId="{3DFE3AE5-6DA5-4440-A66F-1437FD4DC5D4}" srcId="{B1BE2A8E-285E-4C69-9BFF-CE48B252AA50}" destId="{343B6168-99DB-4C0C-9BE7-E54D7B80C5AD}" srcOrd="5" destOrd="0" parTransId="{6F98FC42-2370-4FD0-A627-0708511F7F32}" sibTransId="{95FBDDB6-4174-4619-B543-81DEF6B7716A}"/>
    <dgm:cxn modelId="{5EC1D513-D8D4-45F0-8AFD-7633B3DF7A52}" type="presOf" srcId="{4746DA87-483C-4B84-9A22-BC58F96CB23A}" destId="{E43F7264-94BE-4E7E-8A98-A0D70BB3AF06}" srcOrd="0" destOrd="0" presId="urn:microsoft.com/office/officeart/2005/8/layout/radial6"/>
    <dgm:cxn modelId="{AE26F329-897E-412E-A92A-D95A8804158B}" srcId="{9ED1A3B2-A381-4201-823D-E4B4F944886D}" destId="{A7091EAC-498C-4E8C-B46B-331B042A0C75}" srcOrd="0" destOrd="0" parTransId="{5263AC43-AEF9-405C-B9BD-C1E77733E429}" sibTransId="{686A1A37-AC61-4EC6-8398-59788F898E91}"/>
    <dgm:cxn modelId="{9CBCBA83-8BC0-4D9D-8F59-4CE72862435A}" type="presOf" srcId="{91651A17-950C-49EC-8C35-2517548AE9E6}" destId="{2D6C03BD-4023-431E-84F6-C080A9961C8A}" srcOrd="0" destOrd="0" presId="urn:microsoft.com/office/officeart/2005/8/layout/radial6"/>
    <dgm:cxn modelId="{0F519843-417F-4196-AE51-1E900F71077B}" srcId="{9ED1A3B2-A381-4201-823D-E4B4F944886D}" destId="{4746DA87-483C-4B84-9A22-BC58F96CB23A}" srcOrd="2" destOrd="0" parTransId="{8A92D324-8EB2-4984-ADCB-62EACF9FECFF}" sibTransId="{DB95B0B9-5D2D-4D1A-A4F8-70F45A0E9738}"/>
    <dgm:cxn modelId="{464AEB83-A961-4BF3-980D-8DBCF9264695}" srcId="{343B6168-99DB-4C0C-9BE7-E54D7B80C5AD}" destId="{352A865C-AD96-4AB1-8A5C-397B7A7D9B07}" srcOrd="1" destOrd="0" parTransId="{7EC1ADA9-9F6E-4AFC-AE86-4831D523AA38}" sibTransId="{7473CF13-22F0-41AF-BD4E-305659448BE2}"/>
    <dgm:cxn modelId="{D9AC742A-917E-4818-8C2B-93B8B4D0D262}" type="presOf" srcId="{AE26BF5A-34A6-4192-8BEA-D9ECFB941642}" destId="{4F05B281-B6DB-45BB-A427-1BF92AADC139}" srcOrd="0" destOrd="0" presId="urn:microsoft.com/office/officeart/2005/8/layout/radial6"/>
    <dgm:cxn modelId="{4A16358E-6F75-4AC0-B6E5-E26F15B1A750}" srcId="{B1BE2A8E-285E-4C69-9BFF-CE48B252AA50}" destId="{3BA9396D-1753-43D3-A703-A75A7C19204B}" srcOrd="1" destOrd="0" parTransId="{FDC0F8DA-00AF-40CD-B616-B7AA7472101C}" sibTransId="{869210E2-CDFB-49E6-A3F9-D5A55D2018F0}"/>
    <dgm:cxn modelId="{D556896D-64B6-4407-9D72-65AD81369266}" type="presParOf" srcId="{F4B68BA8-694B-4B7F-8215-68903FFCD2D7}" destId="{E59436B1-B652-4794-B4F4-4850647DACEB}" srcOrd="0" destOrd="0" presId="urn:microsoft.com/office/officeart/2005/8/layout/radial6"/>
    <dgm:cxn modelId="{968B3330-4EC7-4038-9A79-3DB0A8717D55}" type="presParOf" srcId="{F4B68BA8-694B-4B7F-8215-68903FFCD2D7}" destId="{73F305AC-CFDC-45B1-8AB8-6FABD1C99179}" srcOrd="1" destOrd="0" presId="urn:microsoft.com/office/officeart/2005/8/layout/radial6"/>
    <dgm:cxn modelId="{083B0CD6-7D88-48FE-AFF8-2770061EF1B9}" type="presParOf" srcId="{F4B68BA8-694B-4B7F-8215-68903FFCD2D7}" destId="{DA491651-56D0-404C-82B0-25ACBF882A98}" srcOrd="2" destOrd="0" presId="urn:microsoft.com/office/officeart/2005/8/layout/radial6"/>
    <dgm:cxn modelId="{16D38BD4-C749-43E9-9B4D-823F3BABD9FB}" type="presParOf" srcId="{F4B68BA8-694B-4B7F-8215-68903FFCD2D7}" destId="{44C62812-7B8C-4DB2-9C0D-14651D9AFC46}" srcOrd="3" destOrd="0" presId="urn:microsoft.com/office/officeart/2005/8/layout/radial6"/>
    <dgm:cxn modelId="{260041D7-6D0A-428E-8B93-851C50B7B7FF}" type="presParOf" srcId="{F4B68BA8-694B-4B7F-8215-68903FFCD2D7}" destId="{A14630AA-C1BD-4A7E-B665-0A7C9B6C19C9}" srcOrd="4" destOrd="0" presId="urn:microsoft.com/office/officeart/2005/8/layout/radial6"/>
    <dgm:cxn modelId="{0CF0692D-2CC1-4A7C-9D34-EF2560B3E5F1}" type="presParOf" srcId="{F4B68BA8-694B-4B7F-8215-68903FFCD2D7}" destId="{B3474404-DEC3-43DE-B1B0-FCCBA45B0B53}" srcOrd="5" destOrd="0" presId="urn:microsoft.com/office/officeart/2005/8/layout/radial6"/>
    <dgm:cxn modelId="{AF9F521A-6219-4917-9E1D-59F3BF42F08F}" type="presParOf" srcId="{F4B68BA8-694B-4B7F-8215-68903FFCD2D7}" destId="{5D42F3FF-3AAD-4819-B004-ADDCB69227EB}" srcOrd="6" destOrd="0" presId="urn:microsoft.com/office/officeart/2005/8/layout/radial6"/>
    <dgm:cxn modelId="{FEBE1266-ACDB-43EC-B9AF-A927FC3322F9}" type="presParOf" srcId="{F4B68BA8-694B-4B7F-8215-68903FFCD2D7}" destId="{E43F7264-94BE-4E7E-8A98-A0D70BB3AF06}" srcOrd="7" destOrd="0" presId="urn:microsoft.com/office/officeart/2005/8/layout/radial6"/>
    <dgm:cxn modelId="{DF58FAA5-9051-47B7-9B31-61C6C5137AE0}" type="presParOf" srcId="{F4B68BA8-694B-4B7F-8215-68903FFCD2D7}" destId="{931EF9CE-45BC-491C-9A74-72874D860E58}" srcOrd="8" destOrd="0" presId="urn:microsoft.com/office/officeart/2005/8/layout/radial6"/>
    <dgm:cxn modelId="{8F9F5FD1-5694-48A5-BB25-459151FF677D}" type="presParOf" srcId="{F4B68BA8-694B-4B7F-8215-68903FFCD2D7}" destId="{19B05264-FBF1-4254-AA6E-8DA1048C9EC5}" srcOrd="9" destOrd="0" presId="urn:microsoft.com/office/officeart/2005/8/layout/radial6"/>
    <dgm:cxn modelId="{72A42ED5-3446-4DE8-A4D3-148A0A30BDBF}" type="presParOf" srcId="{F4B68BA8-694B-4B7F-8215-68903FFCD2D7}" destId="{115526CD-270E-4C52-A164-15F2B6F9FE39}" srcOrd="10" destOrd="0" presId="urn:microsoft.com/office/officeart/2005/8/layout/radial6"/>
    <dgm:cxn modelId="{F5160239-523C-416B-B3F0-76F9EFD3254F}" type="presParOf" srcId="{F4B68BA8-694B-4B7F-8215-68903FFCD2D7}" destId="{E442822E-2282-4D84-AEA3-97E5D7F5026E}" srcOrd="11" destOrd="0" presId="urn:microsoft.com/office/officeart/2005/8/layout/radial6"/>
    <dgm:cxn modelId="{5959F9D9-A684-41D8-BEE2-DE8852492309}" type="presParOf" srcId="{F4B68BA8-694B-4B7F-8215-68903FFCD2D7}" destId="{1EBC4AA2-7966-4002-8CE2-7479E65C1C79}" srcOrd="12" destOrd="0" presId="urn:microsoft.com/office/officeart/2005/8/layout/radial6"/>
    <dgm:cxn modelId="{0657E8C1-01D7-4CC0-B548-C8E5739E41EB}" type="presParOf" srcId="{F4B68BA8-694B-4B7F-8215-68903FFCD2D7}" destId="{5101AD7C-EA94-402A-A388-0FD916639D60}" srcOrd="13" destOrd="0" presId="urn:microsoft.com/office/officeart/2005/8/layout/radial6"/>
    <dgm:cxn modelId="{0DE83748-214B-4394-AFCC-50F73128CA7F}" type="presParOf" srcId="{F4B68BA8-694B-4B7F-8215-68903FFCD2D7}" destId="{97296767-E761-4683-B475-54E34622C9C1}" srcOrd="14" destOrd="0" presId="urn:microsoft.com/office/officeart/2005/8/layout/radial6"/>
    <dgm:cxn modelId="{6FAD0287-3642-4BC3-838C-432047BEF64F}" type="presParOf" srcId="{F4B68BA8-694B-4B7F-8215-68903FFCD2D7}" destId="{FC9B55A0-D6BC-47A3-92D9-CF0D462CBA3E}" srcOrd="15" destOrd="0" presId="urn:microsoft.com/office/officeart/2005/8/layout/radial6"/>
    <dgm:cxn modelId="{F93707E6-5B1F-4F40-A3A3-B884267CE7F5}" type="presParOf" srcId="{F4B68BA8-694B-4B7F-8215-68903FFCD2D7}" destId="{4F05B281-B6DB-45BB-A427-1BF92AADC139}" srcOrd="16" destOrd="0" presId="urn:microsoft.com/office/officeart/2005/8/layout/radial6"/>
    <dgm:cxn modelId="{3D4ADB0D-3A32-46EB-993B-C2B89385D5E3}" type="presParOf" srcId="{F4B68BA8-694B-4B7F-8215-68903FFCD2D7}" destId="{FEDFE719-4F44-4DDA-B702-82A372856A51}" srcOrd="17" destOrd="0" presId="urn:microsoft.com/office/officeart/2005/8/layout/radial6"/>
    <dgm:cxn modelId="{EBDDFBD5-050A-401C-B541-60C312E8BADC}" type="presParOf" srcId="{F4B68BA8-694B-4B7F-8215-68903FFCD2D7}" destId="{C0575E5C-DEAA-49FF-9C6A-0DF4C03D040D}" srcOrd="18" destOrd="0" presId="urn:microsoft.com/office/officeart/2005/8/layout/radial6"/>
    <dgm:cxn modelId="{FD35A212-0E1F-4819-BF1F-B29719BECB43}" type="presParOf" srcId="{F4B68BA8-694B-4B7F-8215-68903FFCD2D7}" destId="{2D6C03BD-4023-431E-84F6-C080A9961C8A}" srcOrd="19" destOrd="0" presId="urn:microsoft.com/office/officeart/2005/8/layout/radial6"/>
    <dgm:cxn modelId="{BC555FE2-565F-4CC2-844D-BACDB94E3D46}" type="presParOf" srcId="{F4B68BA8-694B-4B7F-8215-68903FFCD2D7}" destId="{2578787D-F4B0-463A-AA6F-94706894BC8C}" srcOrd="20" destOrd="0" presId="urn:microsoft.com/office/officeart/2005/8/layout/radial6"/>
    <dgm:cxn modelId="{6F30A1FC-C56F-4DA2-B79C-F00209C57B2B}" type="presParOf" srcId="{F4B68BA8-694B-4B7F-8215-68903FFCD2D7}" destId="{7C884431-F906-455C-AAF5-4FBEC1E13C27}" srcOrd="21"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B03C56-E57D-489D-BAA9-78BCBCF466C2}">
      <dsp:nvSpPr>
        <dsp:cNvPr id="0" name=""/>
        <dsp:cNvSpPr/>
      </dsp:nvSpPr>
      <dsp:spPr>
        <a:xfrm>
          <a:off x="1269767" y="266763"/>
          <a:ext cx="3277819" cy="3277748"/>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sr-Latn-RS" sz="1600" kern="1200" dirty="0"/>
            <a:t>Opštinska uprava </a:t>
          </a:r>
        </a:p>
        <a:p>
          <a:pPr lvl="0" algn="ctr" defTabSz="711200">
            <a:lnSpc>
              <a:spcPct val="90000"/>
            </a:lnSpc>
            <a:spcBef>
              <a:spcPct val="0"/>
            </a:spcBef>
            <a:spcAft>
              <a:spcPct val="35000"/>
            </a:spcAft>
          </a:pPr>
          <a:r>
            <a:rPr lang="sr-Latn-RS" sz="1600" kern="1200" dirty="0"/>
            <a:t>Predsednik </a:t>
          </a:r>
        </a:p>
        <a:p>
          <a:pPr lvl="0" algn="ctr" defTabSz="711200">
            <a:lnSpc>
              <a:spcPct val="90000"/>
            </a:lnSpc>
            <a:spcBef>
              <a:spcPct val="0"/>
            </a:spcBef>
            <a:spcAft>
              <a:spcPct val="35000"/>
            </a:spcAft>
          </a:pPr>
          <a:r>
            <a:rPr lang="sr-Latn-RS" sz="1600" kern="1200" dirty="0"/>
            <a:t>Opštinsko veće</a:t>
          </a:r>
        </a:p>
        <a:p>
          <a:pPr lvl="0" algn="ctr" defTabSz="711200">
            <a:lnSpc>
              <a:spcPct val="90000"/>
            </a:lnSpc>
            <a:spcBef>
              <a:spcPct val="0"/>
            </a:spcBef>
            <a:spcAft>
              <a:spcPct val="35000"/>
            </a:spcAft>
          </a:pPr>
          <a:r>
            <a:rPr lang="sr-Latn-RS" sz="1600" kern="1200" dirty="0"/>
            <a:t>Skupština opštine </a:t>
          </a:r>
        </a:p>
      </dsp:txBody>
      <dsp:txXfrm>
        <a:off x="1749792" y="746778"/>
        <a:ext cx="2317769" cy="2317718"/>
      </dsp:txXfrm>
    </dsp:sp>
    <dsp:sp modelId="{6AE34D3E-FD5D-4402-89AF-BF559D3EC92D}">
      <dsp:nvSpPr>
        <dsp:cNvPr id="0" name=""/>
        <dsp:cNvSpPr/>
      </dsp:nvSpPr>
      <dsp:spPr>
        <a:xfrm>
          <a:off x="3140020" y="117427"/>
          <a:ext cx="364540" cy="364534"/>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A36E17-C808-4A8F-B550-8E3BDDE3A6F4}">
      <dsp:nvSpPr>
        <dsp:cNvPr id="0" name=""/>
        <dsp:cNvSpPr/>
      </dsp:nvSpPr>
      <dsp:spPr>
        <a:xfrm>
          <a:off x="2276826" y="3300978"/>
          <a:ext cx="263956" cy="264211"/>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04949FA-7FD1-4B77-A362-5945ADA91CA9}">
      <dsp:nvSpPr>
        <dsp:cNvPr id="0" name=""/>
        <dsp:cNvSpPr/>
      </dsp:nvSpPr>
      <dsp:spPr>
        <a:xfrm>
          <a:off x="4758508" y="1597009"/>
          <a:ext cx="263956" cy="26421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FE1052-C82D-4BB2-8303-E4D063782600}">
      <dsp:nvSpPr>
        <dsp:cNvPr id="0" name=""/>
        <dsp:cNvSpPr/>
      </dsp:nvSpPr>
      <dsp:spPr>
        <a:xfrm>
          <a:off x="3495417" y="3582038"/>
          <a:ext cx="364540" cy="364534"/>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5715D4-85E8-4263-BFCE-8CF5FFF5C6FE}">
      <dsp:nvSpPr>
        <dsp:cNvPr id="0" name=""/>
        <dsp:cNvSpPr/>
      </dsp:nvSpPr>
      <dsp:spPr>
        <a:xfrm>
          <a:off x="2351807" y="635510"/>
          <a:ext cx="263956" cy="264211"/>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84018A-26AF-4566-8127-D62355903781}">
      <dsp:nvSpPr>
        <dsp:cNvPr id="0" name=""/>
        <dsp:cNvSpPr/>
      </dsp:nvSpPr>
      <dsp:spPr>
        <a:xfrm>
          <a:off x="1519703" y="2146874"/>
          <a:ext cx="263956" cy="26421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7780BF-6503-41CB-98CA-855FDE3F921D}">
      <dsp:nvSpPr>
        <dsp:cNvPr id="0" name=""/>
        <dsp:cNvSpPr/>
      </dsp:nvSpPr>
      <dsp:spPr>
        <a:xfrm>
          <a:off x="-120061" y="754804"/>
          <a:ext cx="2063988" cy="1735191"/>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endParaRPr lang="sr-Latn-RS" sz="1100" kern="1200" dirty="0">
            <a:solidFill>
              <a:schemeClr val="accent1">
                <a:lumMod val="75000"/>
              </a:schemeClr>
            </a:solidFill>
          </a:endParaRPr>
        </a:p>
        <a:p>
          <a:pPr lvl="0" algn="ctr" defTabSz="488950">
            <a:lnSpc>
              <a:spcPct val="90000"/>
            </a:lnSpc>
            <a:spcBef>
              <a:spcPct val="0"/>
            </a:spcBef>
            <a:spcAft>
              <a:spcPct val="35000"/>
            </a:spcAft>
          </a:pPr>
          <a:endParaRPr lang="sr-Latn-RS" sz="1100" kern="1200" dirty="0">
            <a:solidFill>
              <a:schemeClr val="accent1">
                <a:lumMod val="75000"/>
              </a:schemeClr>
            </a:solidFill>
          </a:endParaRPr>
        </a:p>
        <a:p>
          <a:pPr lvl="0" algn="ctr" defTabSz="488950">
            <a:lnSpc>
              <a:spcPct val="90000"/>
            </a:lnSpc>
            <a:spcBef>
              <a:spcPct val="0"/>
            </a:spcBef>
            <a:spcAft>
              <a:spcPct val="35000"/>
            </a:spcAft>
          </a:pPr>
          <a:r>
            <a:rPr lang="sr-Latn-RS" sz="1100" kern="1200" dirty="0">
              <a:solidFill>
                <a:schemeClr val="accent1">
                  <a:lumMod val="75000"/>
                </a:schemeClr>
              </a:solidFill>
            </a:rPr>
            <a:t>Predškolska ustanova</a:t>
          </a:r>
        </a:p>
        <a:p>
          <a:pPr lvl="0" algn="ctr" defTabSz="488950">
            <a:lnSpc>
              <a:spcPct val="90000"/>
            </a:lnSpc>
            <a:spcBef>
              <a:spcPct val="0"/>
            </a:spcBef>
            <a:spcAft>
              <a:spcPct val="35000"/>
            </a:spcAft>
          </a:pPr>
          <a:r>
            <a:rPr lang="sr-Latn-RS" sz="1100" kern="1200" dirty="0">
              <a:solidFill>
                <a:schemeClr val="accent1">
                  <a:lumMod val="75000"/>
                </a:schemeClr>
              </a:solidFill>
            </a:rPr>
            <a:t>Mesna zajednice</a:t>
          </a:r>
        </a:p>
        <a:p>
          <a:pPr lvl="0" algn="ctr" defTabSz="488950">
            <a:lnSpc>
              <a:spcPct val="90000"/>
            </a:lnSpc>
            <a:spcBef>
              <a:spcPct val="0"/>
            </a:spcBef>
            <a:spcAft>
              <a:spcPct val="35000"/>
            </a:spcAft>
          </a:pPr>
          <a:r>
            <a:rPr lang="sr-Latn-RS" sz="1100" kern="1200" dirty="0">
              <a:solidFill>
                <a:schemeClr val="accent1">
                  <a:lumMod val="75000"/>
                </a:schemeClr>
              </a:solidFill>
            </a:rPr>
            <a:t>Ustanove kulture</a:t>
          </a:r>
        </a:p>
        <a:p>
          <a:pPr lvl="0" algn="ctr" defTabSz="488950">
            <a:lnSpc>
              <a:spcPct val="90000"/>
            </a:lnSpc>
            <a:spcBef>
              <a:spcPct val="0"/>
            </a:spcBef>
            <a:spcAft>
              <a:spcPct val="35000"/>
            </a:spcAft>
          </a:pPr>
          <a:r>
            <a:rPr lang="sr-Latn-RS" sz="1100" kern="1200" dirty="0">
              <a:solidFill>
                <a:schemeClr val="accent1">
                  <a:lumMod val="75000"/>
                </a:schemeClr>
              </a:solidFill>
            </a:rPr>
            <a:t>Ustanova za sport </a:t>
          </a:r>
        </a:p>
        <a:p>
          <a:pPr lvl="0" algn="ctr" defTabSz="488950">
            <a:lnSpc>
              <a:spcPct val="90000"/>
            </a:lnSpc>
            <a:spcBef>
              <a:spcPct val="0"/>
            </a:spcBef>
            <a:spcAft>
              <a:spcPct val="35000"/>
            </a:spcAft>
          </a:pPr>
          <a:r>
            <a:rPr lang="sr-Latn-RS" sz="1100" kern="1200" dirty="0">
              <a:solidFill>
                <a:schemeClr val="accent1">
                  <a:lumMod val="75000"/>
                </a:schemeClr>
              </a:solidFill>
            </a:rPr>
            <a:t>Turistička organizacija </a:t>
          </a:r>
        </a:p>
        <a:p>
          <a:pPr lvl="0" algn="ctr" defTabSz="488950">
            <a:lnSpc>
              <a:spcPct val="90000"/>
            </a:lnSpc>
            <a:spcBef>
              <a:spcPct val="0"/>
            </a:spcBef>
            <a:spcAft>
              <a:spcPct val="35000"/>
            </a:spcAft>
          </a:pPr>
          <a:r>
            <a:rPr lang="sr-Latn-RS" sz="1100" kern="1200" dirty="0">
              <a:solidFill>
                <a:schemeClr val="accent1">
                  <a:lumMod val="75000"/>
                </a:schemeClr>
              </a:solidFill>
            </a:rPr>
            <a:t>Biblioteka </a:t>
          </a:r>
        </a:p>
        <a:p>
          <a:pPr lvl="0" algn="ctr" defTabSz="488950">
            <a:lnSpc>
              <a:spcPct val="90000"/>
            </a:lnSpc>
            <a:spcBef>
              <a:spcPct val="0"/>
            </a:spcBef>
            <a:spcAft>
              <a:spcPct val="35000"/>
            </a:spcAft>
          </a:pPr>
          <a:r>
            <a:rPr lang="sr-Latn-RS" sz="1100" kern="1200" dirty="0">
              <a:solidFill>
                <a:schemeClr val="accent1">
                  <a:lumMod val="75000"/>
                </a:schemeClr>
              </a:solidFill>
            </a:rPr>
            <a:t>
</a:t>
          </a:r>
          <a:endParaRPr lang="sr-Cyrl-RS" sz="1100" kern="1200" dirty="0">
            <a:solidFill>
              <a:schemeClr val="accent1">
                <a:lumMod val="75000"/>
              </a:schemeClr>
            </a:solidFill>
          </a:endParaRPr>
        </a:p>
      </dsp:txBody>
      <dsp:txXfrm>
        <a:off x="182203" y="1008917"/>
        <a:ext cx="1459460" cy="1226965"/>
      </dsp:txXfrm>
    </dsp:sp>
    <dsp:sp modelId="{D4397D2C-6DDE-4A42-9855-5F94ADD7F1F8}">
      <dsp:nvSpPr>
        <dsp:cNvPr id="0" name=""/>
        <dsp:cNvSpPr/>
      </dsp:nvSpPr>
      <dsp:spPr>
        <a:xfrm>
          <a:off x="2771212" y="646997"/>
          <a:ext cx="364540" cy="36453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F66E64-01B7-46B5-8689-BB97E0438E53}">
      <dsp:nvSpPr>
        <dsp:cNvPr id="0" name=""/>
        <dsp:cNvSpPr/>
      </dsp:nvSpPr>
      <dsp:spPr>
        <a:xfrm>
          <a:off x="370607" y="2581099"/>
          <a:ext cx="658977" cy="658995"/>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054ECB-2B3F-4C89-9A19-2C63D69076BA}">
      <dsp:nvSpPr>
        <dsp:cNvPr id="0" name=""/>
        <dsp:cNvSpPr/>
      </dsp:nvSpPr>
      <dsp:spPr>
        <a:xfrm>
          <a:off x="4883476" y="231535"/>
          <a:ext cx="1332585" cy="1332159"/>
        </a:xfrm>
        <a:prstGeom prst="ellipse">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sr-Latn-RS" sz="1200" kern="1200" dirty="0"/>
            <a:t>Osnovne škole </a:t>
          </a:r>
        </a:p>
        <a:p>
          <a:pPr lvl="0" algn="ctr" defTabSz="533400">
            <a:lnSpc>
              <a:spcPct val="90000"/>
            </a:lnSpc>
            <a:spcBef>
              <a:spcPct val="0"/>
            </a:spcBef>
            <a:spcAft>
              <a:spcPct val="35000"/>
            </a:spcAft>
          </a:pPr>
          <a:r>
            <a:rPr lang="sr-Latn-RS" sz="1200" kern="1200" dirty="0"/>
            <a:t>Srednje škole</a:t>
          </a:r>
        </a:p>
        <a:p>
          <a:pPr lvl="0" algn="ctr" defTabSz="533400">
            <a:lnSpc>
              <a:spcPct val="90000"/>
            </a:lnSpc>
            <a:spcBef>
              <a:spcPct val="0"/>
            </a:spcBef>
            <a:spcAft>
              <a:spcPct val="35000"/>
            </a:spcAft>
          </a:pPr>
          <a:r>
            <a:rPr lang="sr-Latn-RS" sz="1200" kern="1200" dirty="0"/>
            <a:t>Dom zdravlja</a:t>
          </a:r>
        </a:p>
      </dsp:txBody>
      <dsp:txXfrm>
        <a:off x="5078629" y="426625"/>
        <a:ext cx="942279" cy="941979"/>
      </dsp:txXfrm>
    </dsp:sp>
    <dsp:sp modelId="{4ABBCF6F-E7DA-4CE7-A2F5-6DD06BFAA1FA}">
      <dsp:nvSpPr>
        <dsp:cNvPr id="0" name=""/>
        <dsp:cNvSpPr/>
      </dsp:nvSpPr>
      <dsp:spPr>
        <a:xfrm>
          <a:off x="4289116" y="1151296"/>
          <a:ext cx="364540" cy="364534"/>
        </a:xfrm>
        <a:prstGeom prst="ellipse">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780608-C72B-40F2-A560-A83F55BD6ABF}">
      <dsp:nvSpPr>
        <dsp:cNvPr id="0" name=""/>
        <dsp:cNvSpPr/>
      </dsp:nvSpPr>
      <dsp:spPr>
        <a:xfrm>
          <a:off x="120061" y="3365308"/>
          <a:ext cx="263956" cy="26421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C35534-E508-479C-BE42-766976EE223C}">
      <dsp:nvSpPr>
        <dsp:cNvPr id="0" name=""/>
        <dsp:cNvSpPr/>
      </dsp:nvSpPr>
      <dsp:spPr>
        <a:xfrm>
          <a:off x="2752314" y="2989286"/>
          <a:ext cx="263956" cy="264211"/>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201674-1235-4FA7-9CBC-B675F6713E38}">
      <dsp:nvSpPr>
        <dsp:cNvPr id="0" name=""/>
        <dsp:cNvSpPr/>
      </dsp:nvSpPr>
      <dsp:spPr>
        <a:xfrm>
          <a:off x="1879998" y="2263316"/>
          <a:ext cx="519062" cy="2064042"/>
        </a:xfrm>
        <a:custGeom>
          <a:avLst/>
          <a:gdLst/>
          <a:ahLst/>
          <a:cxnLst/>
          <a:rect l="0" t="0" r="0" b="0"/>
          <a:pathLst>
            <a:path>
              <a:moveTo>
                <a:pt x="0" y="0"/>
              </a:moveTo>
              <a:lnTo>
                <a:pt x="259531" y="0"/>
              </a:lnTo>
              <a:lnTo>
                <a:pt x="259531" y="2064042"/>
              </a:lnTo>
              <a:lnTo>
                <a:pt x="519062" y="20640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2086322" y="3242129"/>
        <a:ext cx="106415" cy="106415"/>
      </dsp:txXfrm>
    </dsp:sp>
    <dsp:sp modelId="{EE8B77DA-77C5-46AD-80A2-BD307CFE9F0A}">
      <dsp:nvSpPr>
        <dsp:cNvPr id="0" name=""/>
        <dsp:cNvSpPr/>
      </dsp:nvSpPr>
      <dsp:spPr>
        <a:xfrm>
          <a:off x="1879998" y="2263316"/>
          <a:ext cx="519062" cy="1479230"/>
        </a:xfrm>
        <a:custGeom>
          <a:avLst/>
          <a:gdLst/>
          <a:ahLst/>
          <a:cxnLst/>
          <a:rect l="0" t="0" r="0" b="0"/>
          <a:pathLst>
            <a:path>
              <a:moveTo>
                <a:pt x="0" y="0"/>
              </a:moveTo>
              <a:lnTo>
                <a:pt x="259531" y="0"/>
              </a:lnTo>
              <a:lnTo>
                <a:pt x="259531" y="1479230"/>
              </a:lnTo>
              <a:lnTo>
                <a:pt x="519062" y="14792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00338" y="2963739"/>
        <a:ext cx="78382" cy="78382"/>
      </dsp:txXfrm>
    </dsp:sp>
    <dsp:sp modelId="{531482B3-13DA-4E77-8EF9-7A508768A321}">
      <dsp:nvSpPr>
        <dsp:cNvPr id="0" name=""/>
        <dsp:cNvSpPr/>
      </dsp:nvSpPr>
      <dsp:spPr>
        <a:xfrm>
          <a:off x="1879998" y="2263316"/>
          <a:ext cx="519062" cy="900791"/>
        </a:xfrm>
        <a:custGeom>
          <a:avLst/>
          <a:gdLst/>
          <a:ahLst/>
          <a:cxnLst/>
          <a:rect l="0" t="0" r="0" b="0"/>
          <a:pathLst>
            <a:path>
              <a:moveTo>
                <a:pt x="0" y="0"/>
              </a:moveTo>
              <a:lnTo>
                <a:pt x="259531" y="0"/>
              </a:lnTo>
              <a:lnTo>
                <a:pt x="259531" y="900791"/>
              </a:lnTo>
              <a:lnTo>
                <a:pt x="519062" y="9007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13538" y="2687720"/>
        <a:ext cx="51982" cy="51982"/>
      </dsp:txXfrm>
    </dsp:sp>
    <dsp:sp modelId="{F1903401-CDA9-4777-A04C-F19A89F110A0}">
      <dsp:nvSpPr>
        <dsp:cNvPr id="0" name=""/>
        <dsp:cNvSpPr/>
      </dsp:nvSpPr>
      <dsp:spPr>
        <a:xfrm>
          <a:off x="1879998" y="2263316"/>
          <a:ext cx="519062" cy="135114"/>
        </a:xfrm>
        <a:custGeom>
          <a:avLst/>
          <a:gdLst/>
          <a:ahLst/>
          <a:cxnLst/>
          <a:rect l="0" t="0" r="0" b="0"/>
          <a:pathLst>
            <a:path>
              <a:moveTo>
                <a:pt x="0" y="0"/>
              </a:moveTo>
              <a:lnTo>
                <a:pt x="259531" y="0"/>
              </a:lnTo>
              <a:lnTo>
                <a:pt x="259531" y="135114"/>
              </a:lnTo>
              <a:lnTo>
                <a:pt x="519062" y="1351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26120" y="2317464"/>
        <a:ext cx="26818" cy="26818"/>
      </dsp:txXfrm>
    </dsp:sp>
    <dsp:sp modelId="{25CF5DCC-0AE9-4D09-ABC1-8BE4D97FDFCB}">
      <dsp:nvSpPr>
        <dsp:cNvPr id="0" name=""/>
        <dsp:cNvSpPr/>
      </dsp:nvSpPr>
      <dsp:spPr>
        <a:xfrm>
          <a:off x="1879998" y="960341"/>
          <a:ext cx="543043" cy="1302974"/>
        </a:xfrm>
        <a:custGeom>
          <a:avLst/>
          <a:gdLst/>
          <a:ahLst/>
          <a:cxnLst/>
          <a:rect l="0" t="0" r="0" b="0"/>
          <a:pathLst>
            <a:path>
              <a:moveTo>
                <a:pt x="0" y="1302974"/>
              </a:moveTo>
              <a:lnTo>
                <a:pt x="271521" y="1302974"/>
              </a:lnTo>
              <a:lnTo>
                <a:pt x="271521" y="0"/>
              </a:lnTo>
              <a:lnTo>
                <a:pt x="54304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16230" y="1576538"/>
        <a:ext cx="70580" cy="70580"/>
      </dsp:txXfrm>
    </dsp:sp>
    <dsp:sp modelId="{D1C52863-34A6-4E04-9740-6E0567681A8F}">
      <dsp:nvSpPr>
        <dsp:cNvPr id="0" name=""/>
        <dsp:cNvSpPr/>
      </dsp:nvSpPr>
      <dsp:spPr>
        <a:xfrm rot="16200000">
          <a:off x="-725304" y="1535702"/>
          <a:ext cx="3755377" cy="145522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vert" wrap="square" lIns="19050" tIns="19050" rIns="19050" bIns="19050" numCol="1" spcCol="1270" anchor="ctr" anchorCtr="0">
          <a:noAutofit/>
        </a:bodyPr>
        <a:lstStyle/>
        <a:p>
          <a:pPr lvl="0" algn="ctr" defTabSz="1333500">
            <a:lnSpc>
              <a:spcPct val="90000"/>
            </a:lnSpc>
            <a:spcBef>
              <a:spcPct val="0"/>
            </a:spcBef>
            <a:spcAft>
              <a:spcPct val="35000"/>
            </a:spcAft>
          </a:pPr>
          <a:r>
            <a:rPr lang="sr-Latn-RS" sz="3000" kern="1200" dirty="0"/>
            <a:t>Na osnovu čega se donosi budžet?</a:t>
          </a:r>
          <a:endParaRPr lang="en-US" sz="3000" kern="1200" dirty="0"/>
        </a:p>
      </dsp:txBody>
      <dsp:txXfrm>
        <a:off x="-725304" y="1535702"/>
        <a:ext cx="3755377" cy="1455227"/>
      </dsp:txXfrm>
    </dsp:sp>
    <dsp:sp modelId="{AD67EDBF-32B4-495C-A262-4812FBE80932}">
      <dsp:nvSpPr>
        <dsp:cNvPr id="0" name=""/>
        <dsp:cNvSpPr/>
      </dsp:nvSpPr>
      <dsp:spPr>
        <a:xfrm>
          <a:off x="2423042" y="49912"/>
          <a:ext cx="4925648" cy="1820858"/>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t" anchorCtr="0">
          <a:noAutofit/>
        </a:bodyPr>
        <a:lstStyle/>
        <a:p>
          <a:pPr lvl="0" algn="l" defTabSz="622300">
            <a:lnSpc>
              <a:spcPct val="90000"/>
            </a:lnSpc>
            <a:spcBef>
              <a:spcPct val="0"/>
            </a:spcBef>
            <a:spcAft>
              <a:spcPct val="35000"/>
            </a:spcAft>
          </a:pPr>
          <a:r>
            <a:rPr lang="sr-Latn-RS" sz="1400" kern="1200" dirty="0"/>
            <a:t>Zakoni i propisi:</a:t>
          </a:r>
        </a:p>
        <a:p>
          <a:pPr lvl="0" algn="l" defTabSz="622300">
            <a:lnSpc>
              <a:spcPct val="90000"/>
            </a:lnSpc>
            <a:spcBef>
              <a:spcPct val="0"/>
            </a:spcBef>
            <a:spcAft>
              <a:spcPct val="35000"/>
            </a:spcAft>
          </a:pPr>
          <a:r>
            <a:rPr lang="sr-Latn-RS" sz="1400" kern="1200" dirty="0"/>
            <a:t>Zakon o finansiranju lokalne samouprave,</a:t>
          </a:r>
        </a:p>
        <a:p>
          <a:pPr lvl="0" algn="l" defTabSz="622300">
            <a:lnSpc>
              <a:spcPct val="90000"/>
            </a:lnSpc>
            <a:spcBef>
              <a:spcPct val="0"/>
            </a:spcBef>
            <a:spcAft>
              <a:spcPct val="35000"/>
            </a:spcAft>
          </a:pPr>
          <a:r>
            <a:rPr lang="sr-Latn-RS" sz="1400" kern="1200" dirty="0"/>
            <a:t>Zakon o budžetskom sistemu,</a:t>
          </a:r>
        </a:p>
        <a:p>
          <a:pPr lvl="0" algn="l" defTabSz="622300">
            <a:lnSpc>
              <a:spcPct val="90000"/>
            </a:lnSpc>
            <a:spcBef>
              <a:spcPct val="0"/>
            </a:spcBef>
            <a:spcAft>
              <a:spcPct val="35000"/>
            </a:spcAft>
          </a:pPr>
          <a:r>
            <a:rPr lang="sr-Latn-RS" sz="1400" kern="1200" dirty="0"/>
            <a:t>Zakon o lokalnoj samoupravi, </a:t>
          </a:r>
        </a:p>
        <a:p>
          <a:pPr lvl="0" algn="l" defTabSz="622300">
            <a:lnSpc>
              <a:spcPct val="90000"/>
            </a:lnSpc>
            <a:spcBef>
              <a:spcPct val="0"/>
            </a:spcBef>
            <a:spcAft>
              <a:spcPct val="35000"/>
            </a:spcAft>
          </a:pPr>
          <a:r>
            <a:rPr lang="sr-Latn-RS" sz="1400" kern="1200" dirty="0"/>
            <a:t>Uputstvo Ministarstva finansija za pripremu odluke o budžetu za 2020. godinu i dr.</a:t>
          </a:r>
        </a:p>
        <a:p>
          <a:pPr lvl="0" algn="l" defTabSz="622300">
            <a:lnSpc>
              <a:spcPct val="90000"/>
            </a:lnSpc>
            <a:spcBef>
              <a:spcPct val="0"/>
            </a:spcBef>
            <a:spcAft>
              <a:spcPct val="35000"/>
            </a:spcAft>
          </a:pPr>
          <a:r>
            <a:rPr lang="sr-Latn-RS" sz="1400" kern="1200" dirty="0"/>
            <a:t>Svi posebni propisi kojima su utvrđene nadležnosti JLS</a:t>
          </a:r>
          <a:endParaRPr lang="sr-Cyrl-RS" sz="1400" kern="1200" dirty="0">
            <a:solidFill>
              <a:schemeClr val="tx1"/>
            </a:solidFill>
          </a:endParaRPr>
        </a:p>
      </dsp:txBody>
      <dsp:txXfrm>
        <a:off x="2423042" y="49912"/>
        <a:ext cx="4925648" cy="1820858"/>
      </dsp:txXfrm>
    </dsp:sp>
    <dsp:sp modelId="{A288E7CD-845A-4B30-8D9E-0FCFF4059FF8}">
      <dsp:nvSpPr>
        <dsp:cNvPr id="0" name=""/>
        <dsp:cNvSpPr/>
      </dsp:nvSpPr>
      <dsp:spPr>
        <a:xfrm>
          <a:off x="2399061" y="2021069"/>
          <a:ext cx="4887730" cy="754722"/>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l" defTabSz="622300">
            <a:lnSpc>
              <a:spcPct val="90000"/>
            </a:lnSpc>
            <a:spcBef>
              <a:spcPct val="0"/>
            </a:spcBef>
            <a:spcAft>
              <a:spcPct val="35000"/>
            </a:spcAft>
          </a:pPr>
          <a:r>
            <a:rPr lang="sr-Latn-RS" sz="1400" kern="1200" dirty="0"/>
            <a:t>Strateški dokumenti:</a:t>
          </a:r>
        </a:p>
        <a:p>
          <a:pPr lvl="0" algn="l" defTabSz="622300">
            <a:lnSpc>
              <a:spcPct val="90000"/>
            </a:lnSpc>
            <a:spcBef>
              <a:spcPct val="0"/>
            </a:spcBef>
            <a:spcAft>
              <a:spcPct val="35000"/>
            </a:spcAft>
          </a:pPr>
          <a:r>
            <a:rPr lang="sr-Latn-RS" sz="1400" kern="1200" dirty="0"/>
            <a:t>Strategija i Plan razvoja opštine </a:t>
          </a:r>
        </a:p>
        <a:p>
          <a:pPr lvl="0" algn="l" defTabSz="622300">
            <a:lnSpc>
              <a:spcPct val="90000"/>
            </a:lnSpc>
            <a:spcBef>
              <a:spcPct val="0"/>
            </a:spcBef>
            <a:spcAft>
              <a:spcPct val="35000"/>
            </a:spcAft>
          </a:pPr>
          <a:r>
            <a:rPr lang="sr-Latn-RS" sz="1400" kern="1200" dirty="0"/>
            <a:t>Akcioni planovi za pojedine oblasti; </a:t>
          </a:r>
        </a:p>
      </dsp:txBody>
      <dsp:txXfrm>
        <a:off x="2399061" y="2021069"/>
        <a:ext cx="4887730" cy="754722"/>
      </dsp:txXfrm>
    </dsp:sp>
    <dsp:sp modelId="{573F9BF2-AC82-43FC-A361-118085DB3D65}">
      <dsp:nvSpPr>
        <dsp:cNvPr id="0" name=""/>
        <dsp:cNvSpPr/>
      </dsp:nvSpPr>
      <dsp:spPr>
        <a:xfrm>
          <a:off x="2399061" y="2973605"/>
          <a:ext cx="4895853" cy="38100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l" defTabSz="622300">
            <a:lnSpc>
              <a:spcPct val="90000"/>
            </a:lnSpc>
            <a:spcBef>
              <a:spcPct val="0"/>
            </a:spcBef>
            <a:spcAft>
              <a:spcPct val="35000"/>
            </a:spcAft>
          </a:pPr>
          <a:r>
            <a:rPr lang="sr-Latn-RS" sz="1400" kern="1200" dirty="0"/>
            <a:t>Potrebe budžetskih korisnika</a:t>
          </a:r>
          <a:endParaRPr lang="en-US" sz="1400" kern="1200" dirty="0"/>
        </a:p>
      </dsp:txBody>
      <dsp:txXfrm>
        <a:off x="2399061" y="2973605"/>
        <a:ext cx="4895853" cy="381004"/>
      </dsp:txXfrm>
    </dsp:sp>
    <dsp:sp modelId="{B2DE3A8A-BA09-499F-9C72-0630724E4538}">
      <dsp:nvSpPr>
        <dsp:cNvPr id="0" name=""/>
        <dsp:cNvSpPr/>
      </dsp:nvSpPr>
      <dsp:spPr>
        <a:xfrm>
          <a:off x="2399061" y="3552423"/>
          <a:ext cx="4896736" cy="38024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l" defTabSz="622300">
            <a:lnSpc>
              <a:spcPct val="90000"/>
            </a:lnSpc>
            <a:spcBef>
              <a:spcPct val="0"/>
            </a:spcBef>
            <a:spcAft>
              <a:spcPct val="35000"/>
            </a:spcAft>
          </a:pPr>
          <a:r>
            <a:rPr lang="sr-Latn-RS" sz="1400" kern="1200" dirty="0"/>
            <a:t>Započeti projekti iz ranijih godina</a:t>
          </a:r>
        </a:p>
      </dsp:txBody>
      <dsp:txXfrm>
        <a:off x="2399061" y="3552423"/>
        <a:ext cx="4896736" cy="380245"/>
      </dsp:txXfrm>
    </dsp:sp>
    <dsp:sp modelId="{94F14A6F-3CD0-4A17-88D3-6F4D0EB2D4E6}">
      <dsp:nvSpPr>
        <dsp:cNvPr id="0" name=""/>
        <dsp:cNvSpPr/>
      </dsp:nvSpPr>
      <dsp:spPr>
        <a:xfrm>
          <a:off x="2399061" y="4130482"/>
          <a:ext cx="4921313" cy="393751"/>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l" defTabSz="622300">
            <a:lnSpc>
              <a:spcPct val="90000"/>
            </a:lnSpc>
            <a:spcBef>
              <a:spcPct val="0"/>
            </a:spcBef>
            <a:spcAft>
              <a:spcPct val="35000"/>
            </a:spcAft>
          </a:pPr>
          <a:r>
            <a:rPr lang="sr-Latn-RS" sz="1400" kern="1200" dirty="0"/>
            <a:t>Ostvarenje prošlogodišnjeg budžeta</a:t>
          </a:r>
          <a:endParaRPr lang="en-US" sz="1400" kern="1200" dirty="0"/>
        </a:p>
      </dsp:txBody>
      <dsp:txXfrm>
        <a:off x="2399061" y="4130482"/>
        <a:ext cx="4921313" cy="3937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6E659A-663E-485D-BF89-FD74BE74A5C4}">
      <dsp:nvSpPr>
        <dsp:cNvPr id="0" name=""/>
        <dsp:cNvSpPr/>
      </dsp:nvSpPr>
      <dsp:spPr>
        <a:xfrm>
          <a:off x="22" y="291398"/>
          <a:ext cx="1257113" cy="1257113"/>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sr-Latn-RS" sz="1500" kern="1200" dirty="0"/>
            <a:t>Sredstva iz budžeta  opštine </a:t>
          </a:r>
        </a:p>
      </dsp:txBody>
      <dsp:txXfrm>
        <a:off x="184122" y="475498"/>
        <a:ext cx="888913" cy="888913"/>
      </dsp:txXfrm>
    </dsp:sp>
    <dsp:sp modelId="{98F3E7AB-6934-48FA-B82F-FBEAF1B2375D}">
      <dsp:nvSpPr>
        <dsp:cNvPr id="0" name=""/>
        <dsp:cNvSpPr/>
      </dsp:nvSpPr>
      <dsp:spPr>
        <a:xfrm>
          <a:off x="1359213" y="555392"/>
          <a:ext cx="729125" cy="729125"/>
        </a:xfrm>
        <a:prstGeom prst="mathPlus">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1455859" y="834209"/>
        <a:ext cx="535833" cy="171491"/>
      </dsp:txXfrm>
    </dsp:sp>
    <dsp:sp modelId="{2F60A798-586E-4E47-B649-25F047F36835}">
      <dsp:nvSpPr>
        <dsp:cNvPr id="0" name=""/>
        <dsp:cNvSpPr/>
      </dsp:nvSpPr>
      <dsp:spPr>
        <a:xfrm>
          <a:off x="2190417" y="291398"/>
          <a:ext cx="1257113" cy="1257113"/>
        </a:xfrm>
        <a:prstGeom prst="ellipse">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sr-Latn-RS" sz="1500" kern="1200" dirty="0"/>
            <a:t>Preneta sredstva iz ranijih godina </a:t>
          </a:r>
        </a:p>
      </dsp:txBody>
      <dsp:txXfrm>
        <a:off x="2374517" y="475498"/>
        <a:ext cx="888913" cy="888913"/>
      </dsp:txXfrm>
    </dsp:sp>
    <dsp:sp modelId="{41F09F99-3DCC-47E4-9188-F7D103A1F6E3}">
      <dsp:nvSpPr>
        <dsp:cNvPr id="0" name=""/>
        <dsp:cNvSpPr/>
      </dsp:nvSpPr>
      <dsp:spPr>
        <a:xfrm>
          <a:off x="3549608" y="555392"/>
          <a:ext cx="729125" cy="729125"/>
        </a:xfrm>
        <a:prstGeom prst="mathPlus">
          <a:avLst/>
        </a:prstGeom>
        <a:solidFill>
          <a:schemeClr val="accent4">
            <a:hueOff val="-2232385"/>
            <a:satOff val="13449"/>
            <a:lumOff val="107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3646254" y="834209"/>
        <a:ext cx="535833" cy="171491"/>
      </dsp:txXfrm>
    </dsp:sp>
    <dsp:sp modelId="{6C1FFF0F-B1A4-4C41-B9D3-30452A0DFA4B}">
      <dsp:nvSpPr>
        <dsp:cNvPr id="0" name=""/>
        <dsp:cNvSpPr/>
      </dsp:nvSpPr>
      <dsp:spPr>
        <a:xfrm>
          <a:off x="4380812" y="313549"/>
          <a:ext cx="1208274" cy="1212812"/>
        </a:xfrm>
        <a:prstGeom prst="ellipse">
          <a:avLst/>
        </a:prstGeom>
        <a:solidFill>
          <a:schemeClr val="bg1">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sr-Latn-RS" sz="1300" kern="1200" dirty="0">
              <a:solidFill>
                <a:schemeClr val="bg1"/>
              </a:solidFill>
            </a:rPr>
            <a:t>Sredstva iz ostalih izvora</a:t>
          </a:r>
          <a:endParaRPr lang="en-US" sz="1300" kern="1200" dirty="0">
            <a:solidFill>
              <a:srgbClr val="FF0000"/>
            </a:solidFill>
          </a:endParaRPr>
        </a:p>
      </dsp:txBody>
      <dsp:txXfrm>
        <a:off x="4557760" y="491161"/>
        <a:ext cx="854378" cy="857588"/>
      </dsp:txXfrm>
    </dsp:sp>
    <dsp:sp modelId="{87C2FC52-975B-4E62-B5E0-1AB7C844E900}">
      <dsp:nvSpPr>
        <dsp:cNvPr id="0" name=""/>
        <dsp:cNvSpPr/>
      </dsp:nvSpPr>
      <dsp:spPr>
        <a:xfrm>
          <a:off x="5691164" y="555392"/>
          <a:ext cx="729125" cy="729125"/>
        </a:xfrm>
        <a:prstGeom prst="mathEqual">
          <a:avLst/>
        </a:prstGeom>
        <a:solidFill>
          <a:schemeClr val="accent4">
            <a:hueOff val="-4464770"/>
            <a:satOff val="26899"/>
            <a:lumOff val="215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5787810" y="705592"/>
        <a:ext cx="535833" cy="428725"/>
      </dsp:txXfrm>
    </dsp:sp>
    <dsp:sp modelId="{2DB98FF9-EDB5-4EEE-AFA3-A57C7337F497}">
      <dsp:nvSpPr>
        <dsp:cNvPr id="0" name=""/>
        <dsp:cNvSpPr/>
      </dsp:nvSpPr>
      <dsp:spPr>
        <a:xfrm>
          <a:off x="6522368" y="307263"/>
          <a:ext cx="1510585" cy="1225384"/>
        </a:xfrm>
        <a:prstGeom prst="ellipse">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sr-Latn-RS" sz="1500" kern="1200" dirty="0"/>
            <a:t>Ukupan budžet opštine </a:t>
          </a:r>
        </a:p>
      </dsp:txBody>
      <dsp:txXfrm>
        <a:off x="6743588" y="486716"/>
        <a:ext cx="1068145" cy="86647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144CDB-22C1-4337-9F95-C3A522A707D1}">
      <dsp:nvSpPr>
        <dsp:cNvPr id="0" name=""/>
        <dsp:cNvSpPr/>
      </dsp:nvSpPr>
      <dsp:spPr>
        <a:xfrm>
          <a:off x="4153" y="147134"/>
          <a:ext cx="2124745" cy="35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lvl="0" algn="r" defTabSz="800100">
            <a:lnSpc>
              <a:spcPct val="90000"/>
            </a:lnSpc>
            <a:spcBef>
              <a:spcPct val="0"/>
            </a:spcBef>
            <a:spcAft>
              <a:spcPct val="35000"/>
            </a:spcAft>
          </a:pPr>
          <a:r>
            <a:rPr lang="sr-Latn-RS" sz="1800" b="1" kern="1200" dirty="0"/>
            <a:t>Poreski prihodi</a:t>
          </a:r>
        </a:p>
      </dsp:txBody>
      <dsp:txXfrm>
        <a:off x="4153" y="147134"/>
        <a:ext cx="2124745" cy="356400"/>
      </dsp:txXfrm>
    </dsp:sp>
    <dsp:sp modelId="{02385D1D-92EB-445D-B736-940004751C79}">
      <dsp:nvSpPr>
        <dsp:cNvPr id="0" name=""/>
        <dsp:cNvSpPr/>
      </dsp:nvSpPr>
      <dsp:spPr>
        <a:xfrm>
          <a:off x="2128898" y="74740"/>
          <a:ext cx="424949" cy="501187"/>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B6658A-32E0-42C7-B82A-240BF45CF27D}">
      <dsp:nvSpPr>
        <dsp:cNvPr id="0" name=""/>
        <dsp:cNvSpPr/>
      </dsp:nvSpPr>
      <dsp:spPr>
        <a:xfrm>
          <a:off x="2723827" y="74740"/>
          <a:ext cx="5779306" cy="501187"/>
        </a:xfrm>
        <a:prstGeom prst="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114300" lvl="1" indent="-114300" algn="just" defTabSz="622300">
            <a:lnSpc>
              <a:spcPct val="90000"/>
            </a:lnSpc>
            <a:spcBef>
              <a:spcPct val="0"/>
            </a:spcBef>
            <a:spcAft>
              <a:spcPct val="15000"/>
            </a:spcAft>
            <a:buChar char="••"/>
          </a:pPr>
          <a:r>
            <a:rPr lang="sr-Latn-RS" altLang="en-US" sz="1400" kern="1200" dirty="0">
              <a:latin typeface="Calibri" panose="020F0502020204030204" pitchFamily="34" charset="0"/>
            </a:rPr>
            <a:t>Vrsta javnih prihoda koji se prikupljaju obaveznim plaćanjima poreskih obveznika bez obaveze izvršenja specijalne usluge zauzvrat</a:t>
          </a:r>
        </a:p>
      </dsp:txBody>
      <dsp:txXfrm>
        <a:off x="2723827" y="74740"/>
        <a:ext cx="5779306" cy="501187"/>
      </dsp:txXfrm>
    </dsp:sp>
    <dsp:sp modelId="{F40D94EA-52E0-4740-A924-EAF350BDF213}">
      <dsp:nvSpPr>
        <dsp:cNvPr id="0" name=""/>
        <dsp:cNvSpPr/>
      </dsp:nvSpPr>
      <dsp:spPr>
        <a:xfrm>
          <a:off x="4153" y="1008265"/>
          <a:ext cx="2124745" cy="35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lvl="0" algn="r" defTabSz="800100">
            <a:lnSpc>
              <a:spcPct val="90000"/>
            </a:lnSpc>
            <a:spcBef>
              <a:spcPct val="0"/>
            </a:spcBef>
            <a:spcAft>
              <a:spcPct val="35000"/>
            </a:spcAft>
          </a:pPr>
          <a:r>
            <a:rPr lang="sr-Latn-RS" sz="1800" b="1" kern="1200" dirty="0"/>
            <a:t>Donacije i transferi</a:t>
          </a:r>
        </a:p>
      </dsp:txBody>
      <dsp:txXfrm>
        <a:off x="4153" y="1008265"/>
        <a:ext cx="2124745" cy="356400"/>
      </dsp:txXfrm>
    </dsp:sp>
    <dsp:sp modelId="{0E930D30-96BC-4D43-B65A-EE88C46DBE48}">
      <dsp:nvSpPr>
        <dsp:cNvPr id="0" name=""/>
        <dsp:cNvSpPr/>
      </dsp:nvSpPr>
      <dsp:spPr>
        <a:xfrm>
          <a:off x="2128898" y="640727"/>
          <a:ext cx="424949" cy="1091475"/>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BA9D27-2D60-4BA7-98A9-E18E57FDB6CB}">
      <dsp:nvSpPr>
        <dsp:cNvPr id="0" name=""/>
        <dsp:cNvSpPr/>
      </dsp:nvSpPr>
      <dsp:spPr>
        <a:xfrm>
          <a:off x="2723827" y="640727"/>
          <a:ext cx="5779306" cy="1091475"/>
        </a:xfrm>
        <a:prstGeom prst="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114300" lvl="1" indent="-114300" algn="just" defTabSz="622300">
            <a:lnSpc>
              <a:spcPct val="90000"/>
            </a:lnSpc>
            <a:spcBef>
              <a:spcPct val="0"/>
            </a:spcBef>
            <a:spcAft>
              <a:spcPct val="15000"/>
            </a:spcAft>
            <a:buChar char="••"/>
          </a:pPr>
          <a:r>
            <a:rPr lang="sr-Latn-RS" sz="1400" b="0" i="0" kern="1200" dirty="0"/>
            <a:t>Donacije se dobijaju od domaćih i međunarodnih donatora i organizacija za različite projekte. Transferi podrazumevaju prenos sredstava od nivoa Republike Srbije opštinskom nivou vlasti. Mogu biti namenski (za tačno utvrđene namene) ili nenamenski (nije im unapred utvrđena namena te se mogu u skladu sa zakonom koristiti za bilo koje svrhe) .</a:t>
          </a:r>
        </a:p>
      </dsp:txBody>
      <dsp:txXfrm>
        <a:off x="2723827" y="640727"/>
        <a:ext cx="5779306" cy="1091475"/>
      </dsp:txXfrm>
    </dsp:sp>
    <dsp:sp modelId="{CCB8139E-CA19-491D-9FCD-6BF28923C725}">
      <dsp:nvSpPr>
        <dsp:cNvPr id="0" name=""/>
        <dsp:cNvSpPr/>
      </dsp:nvSpPr>
      <dsp:spPr>
        <a:xfrm>
          <a:off x="4153" y="1969634"/>
          <a:ext cx="2124745" cy="35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lvl="0" algn="r" defTabSz="800100">
            <a:lnSpc>
              <a:spcPct val="90000"/>
            </a:lnSpc>
            <a:spcBef>
              <a:spcPct val="0"/>
            </a:spcBef>
            <a:spcAft>
              <a:spcPct val="35000"/>
            </a:spcAft>
          </a:pPr>
          <a:r>
            <a:rPr lang="sr-Latn-RS" sz="1800" b="1" kern="1200" dirty="0" err="1"/>
            <a:t>Neporeski</a:t>
          </a:r>
          <a:r>
            <a:rPr lang="sr-Latn-RS" sz="1800" b="1" kern="1200" dirty="0"/>
            <a:t> prihodi</a:t>
          </a:r>
        </a:p>
      </dsp:txBody>
      <dsp:txXfrm>
        <a:off x="4153" y="1969634"/>
        <a:ext cx="2124745" cy="356400"/>
      </dsp:txXfrm>
    </dsp:sp>
    <dsp:sp modelId="{14D1633C-A097-4A5A-8269-B04E98857E56}">
      <dsp:nvSpPr>
        <dsp:cNvPr id="0" name=""/>
        <dsp:cNvSpPr/>
      </dsp:nvSpPr>
      <dsp:spPr>
        <a:xfrm>
          <a:off x="2128898" y="1797002"/>
          <a:ext cx="424949" cy="701662"/>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FD7BD8-195B-4FA4-9414-4F4C582F5570}">
      <dsp:nvSpPr>
        <dsp:cNvPr id="0" name=""/>
        <dsp:cNvSpPr/>
      </dsp:nvSpPr>
      <dsp:spPr>
        <a:xfrm>
          <a:off x="2723827" y="1797002"/>
          <a:ext cx="5779306" cy="701662"/>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114300" lvl="1" indent="-114300" algn="just" defTabSz="622300">
            <a:lnSpc>
              <a:spcPct val="90000"/>
            </a:lnSpc>
            <a:spcBef>
              <a:spcPct val="0"/>
            </a:spcBef>
            <a:spcAft>
              <a:spcPct val="15000"/>
            </a:spcAft>
            <a:buChar char="••"/>
          </a:pPr>
          <a:r>
            <a:rPr lang="sr-Latn-RS" altLang="en-US" sz="1400" kern="1200" dirty="0">
              <a:latin typeface="Calibri" panose="020F0502020204030204" pitchFamily="34" charset="0"/>
            </a:rPr>
            <a:t>Vrsta javnih prihoda koji se naplaćuju za korišćenje javnih dobara (naknade), pružanje javnih usluga (takse) ili zbog kršenja ugovornih ili zakonskih odredbi (kazne i penali)</a:t>
          </a:r>
        </a:p>
      </dsp:txBody>
      <dsp:txXfrm>
        <a:off x="2723827" y="1797002"/>
        <a:ext cx="5779306" cy="701662"/>
      </dsp:txXfrm>
    </dsp:sp>
    <dsp:sp modelId="{9312B733-3AEB-49F6-8245-08553BA2949B}">
      <dsp:nvSpPr>
        <dsp:cNvPr id="0" name=""/>
        <dsp:cNvSpPr/>
      </dsp:nvSpPr>
      <dsp:spPr>
        <a:xfrm>
          <a:off x="4153" y="2563465"/>
          <a:ext cx="2124745" cy="1113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lvl="0" algn="r" defTabSz="800100">
            <a:lnSpc>
              <a:spcPct val="90000"/>
            </a:lnSpc>
            <a:spcBef>
              <a:spcPct val="0"/>
            </a:spcBef>
            <a:spcAft>
              <a:spcPct val="35000"/>
            </a:spcAft>
          </a:pPr>
          <a:r>
            <a:rPr lang="sr-Latn-RS" sz="1800" b="1" kern="1200" dirty="0"/>
            <a:t>Primanja od prodaje </a:t>
          </a:r>
          <a:r>
            <a:rPr lang="sr-Latn-RS" sz="1800" b="1" kern="1200" dirty="0" err="1"/>
            <a:t>nefinansijske</a:t>
          </a:r>
          <a:r>
            <a:rPr lang="sr-Latn-RS" sz="1800" b="1" kern="1200" dirty="0"/>
            <a:t> imovine</a:t>
          </a:r>
        </a:p>
      </dsp:txBody>
      <dsp:txXfrm>
        <a:off x="4153" y="2563465"/>
        <a:ext cx="2124745" cy="1113750"/>
      </dsp:txXfrm>
    </dsp:sp>
    <dsp:sp modelId="{435AB433-2559-485A-A03D-C32F36288071}">
      <dsp:nvSpPr>
        <dsp:cNvPr id="0" name=""/>
        <dsp:cNvSpPr/>
      </dsp:nvSpPr>
      <dsp:spPr>
        <a:xfrm>
          <a:off x="2128898" y="2563465"/>
          <a:ext cx="424949" cy="1113750"/>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93D59A-7FEC-486D-89C4-D28135F6121C}">
      <dsp:nvSpPr>
        <dsp:cNvPr id="0" name=""/>
        <dsp:cNvSpPr/>
      </dsp:nvSpPr>
      <dsp:spPr>
        <a:xfrm>
          <a:off x="2723827" y="2563465"/>
          <a:ext cx="5779306" cy="1113750"/>
        </a:xfrm>
        <a:prstGeom prst="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114300" lvl="1" indent="-114300" algn="just" defTabSz="622300">
            <a:lnSpc>
              <a:spcPct val="90000"/>
            </a:lnSpc>
            <a:spcBef>
              <a:spcPct val="0"/>
            </a:spcBef>
            <a:spcAft>
              <a:spcPct val="15000"/>
            </a:spcAft>
            <a:buChar char="••"/>
          </a:pPr>
          <a:r>
            <a:rPr lang="sr-Latn-RS" sz="1400" kern="1200" dirty="0">
              <a:solidFill>
                <a:schemeClr val="accent1">
                  <a:lumMod val="40000"/>
                  <a:lumOff val="60000"/>
                </a:schemeClr>
              </a:solidFill>
            </a:rPr>
            <a:t>Ova primanja se ostvaruju prodajom nepokretnosti i pokretnih stvari u vlasništvu grada.</a:t>
          </a:r>
          <a:endParaRPr lang="en-US" sz="1400" kern="1200" dirty="0">
            <a:solidFill>
              <a:schemeClr val="accent1">
                <a:lumMod val="40000"/>
                <a:lumOff val="60000"/>
              </a:schemeClr>
            </a:solidFill>
          </a:endParaRPr>
        </a:p>
      </dsp:txBody>
      <dsp:txXfrm>
        <a:off x="2723827" y="2563465"/>
        <a:ext cx="5779306" cy="1113750"/>
      </dsp:txXfrm>
    </dsp:sp>
    <dsp:sp modelId="{EFAACCF6-3A6A-4536-89B0-F0A7C44F6BE1}">
      <dsp:nvSpPr>
        <dsp:cNvPr id="0" name=""/>
        <dsp:cNvSpPr/>
      </dsp:nvSpPr>
      <dsp:spPr>
        <a:xfrm>
          <a:off x="4153" y="3742015"/>
          <a:ext cx="2124745" cy="1113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lvl="0" algn="r" defTabSz="800100">
            <a:lnSpc>
              <a:spcPct val="90000"/>
            </a:lnSpc>
            <a:spcBef>
              <a:spcPct val="0"/>
            </a:spcBef>
            <a:spcAft>
              <a:spcPct val="35000"/>
            </a:spcAft>
          </a:pPr>
          <a:r>
            <a:rPr lang="sr-Latn-RS" sz="1800" b="1" kern="1200" dirty="0"/>
            <a:t>Primanja od zaduživanja i  prodaje finansijske imovine</a:t>
          </a:r>
        </a:p>
      </dsp:txBody>
      <dsp:txXfrm>
        <a:off x="4153" y="3742015"/>
        <a:ext cx="2124745" cy="1113750"/>
      </dsp:txXfrm>
    </dsp:sp>
    <dsp:sp modelId="{6497CA82-45EE-4BD1-AEB4-CC3961FBFB74}">
      <dsp:nvSpPr>
        <dsp:cNvPr id="0" name=""/>
        <dsp:cNvSpPr/>
      </dsp:nvSpPr>
      <dsp:spPr>
        <a:xfrm>
          <a:off x="2128898" y="3742015"/>
          <a:ext cx="424949" cy="1113750"/>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05939C-6B40-4C32-897A-4A6DC3E71E5B}">
      <dsp:nvSpPr>
        <dsp:cNvPr id="0" name=""/>
        <dsp:cNvSpPr/>
      </dsp:nvSpPr>
      <dsp:spPr>
        <a:xfrm>
          <a:off x="2723827" y="3742015"/>
          <a:ext cx="5779306" cy="1113750"/>
        </a:xfrm>
        <a:prstGeom prst="rect">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114300" lvl="1" indent="-114300" algn="just" defTabSz="622300">
            <a:lnSpc>
              <a:spcPct val="90000"/>
            </a:lnSpc>
            <a:spcBef>
              <a:spcPct val="0"/>
            </a:spcBef>
            <a:spcAft>
              <a:spcPct val="15000"/>
            </a:spcAft>
            <a:buChar char="••"/>
          </a:pPr>
          <a:r>
            <a:rPr lang="sr-Latn-RS" sz="1400" b="0" i="0" kern="1200" dirty="0"/>
            <a:t>Primanja od zaduživanja predstavljaju prilive po osnovu primanja od zaduživanja kod poslovnih banaka u zemlji u korist nivoa gradova. Primanja od prodaje finansijske imovine  predstavljaju prilive po osnovu prodaje domaćih akcija i ostalog kapitala u korist nivoa gradova</a:t>
          </a:r>
          <a:endParaRPr lang="en-US" sz="1400" kern="1200" dirty="0"/>
        </a:p>
      </dsp:txBody>
      <dsp:txXfrm>
        <a:off x="2723827" y="3742015"/>
        <a:ext cx="5779306" cy="1113750"/>
      </dsp:txXfrm>
    </dsp:sp>
    <dsp:sp modelId="{939B76D1-BB33-4E50-9ECD-839FB5787B95}">
      <dsp:nvSpPr>
        <dsp:cNvPr id="0" name=""/>
        <dsp:cNvSpPr/>
      </dsp:nvSpPr>
      <dsp:spPr>
        <a:xfrm>
          <a:off x="4153" y="4920565"/>
          <a:ext cx="2124745" cy="6014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lvl="0" algn="r" defTabSz="800100">
            <a:lnSpc>
              <a:spcPct val="90000"/>
            </a:lnSpc>
            <a:spcBef>
              <a:spcPct val="0"/>
            </a:spcBef>
            <a:spcAft>
              <a:spcPct val="35000"/>
            </a:spcAft>
          </a:pPr>
          <a:r>
            <a:rPr lang="sr-Latn-RS" sz="1800" b="1" kern="1200" dirty="0"/>
            <a:t>Preneta sredstva iz ranijih godina</a:t>
          </a:r>
        </a:p>
      </dsp:txBody>
      <dsp:txXfrm>
        <a:off x="4153" y="4920565"/>
        <a:ext cx="2124745" cy="601425"/>
      </dsp:txXfrm>
    </dsp:sp>
    <dsp:sp modelId="{7845F59F-6101-48DE-ABCC-EC5351843F5B}">
      <dsp:nvSpPr>
        <dsp:cNvPr id="0" name=""/>
        <dsp:cNvSpPr/>
      </dsp:nvSpPr>
      <dsp:spPr>
        <a:xfrm>
          <a:off x="2128898" y="4920565"/>
          <a:ext cx="424949" cy="601425"/>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3D6F8D-5103-4DCA-8971-053A6B7A987B}">
      <dsp:nvSpPr>
        <dsp:cNvPr id="0" name=""/>
        <dsp:cNvSpPr/>
      </dsp:nvSpPr>
      <dsp:spPr>
        <a:xfrm>
          <a:off x="2723827" y="4920565"/>
          <a:ext cx="5779306" cy="601425"/>
        </a:xfrm>
        <a:prstGeom prst="rect">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114300" lvl="1" indent="-114300" algn="just" defTabSz="622300">
            <a:lnSpc>
              <a:spcPct val="90000"/>
            </a:lnSpc>
            <a:spcBef>
              <a:spcPct val="0"/>
            </a:spcBef>
            <a:spcAft>
              <a:spcPct val="15000"/>
            </a:spcAft>
            <a:buChar char="••"/>
          </a:pPr>
          <a:r>
            <a:rPr lang="sr-Latn-RS" altLang="en-US" sz="1400" kern="1200" dirty="0"/>
            <a:t> Predstavljaju višak prihoda budžeta grada koji nisu potrošeni u prethodnoj  budžetskoj godini</a:t>
          </a:r>
        </a:p>
      </dsp:txBody>
      <dsp:txXfrm>
        <a:off x="2723827" y="4920565"/>
        <a:ext cx="5779306" cy="60142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BC9C78-4E8A-498B-ACC1-DC2EFA6E3D36}">
      <dsp:nvSpPr>
        <dsp:cNvPr id="0" name=""/>
        <dsp:cNvSpPr/>
      </dsp:nvSpPr>
      <dsp:spPr>
        <a:xfrm>
          <a:off x="1998781" y="1069517"/>
          <a:ext cx="2664411" cy="2664411"/>
        </a:xfrm>
        <a:prstGeom prst="ellipse">
          <a:avLst/>
        </a:prstGeom>
        <a:gradFill rotWithShape="0">
          <a:gsLst>
            <a:gs pos="0">
              <a:schemeClr val="accent4">
                <a:shade val="80000"/>
                <a:alpha val="50000"/>
                <a:hueOff val="0"/>
                <a:satOff val="0"/>
                <a:lumOff val="0"/>
                <a:alphaOff val="0"/>
                <a:shade val="51000"/>
                <a:satMod val="130000"/>
              </a:schemeClr>
            </a:gs>
            <a:gs pos="80000">
              <a:schemeClr val="accent4">
                <a:shade val="80000"/>
                <a:alpha val="50000"/>
                <a:hueOff val="0"/>
                <a:satOff val="0"/>
                <a:lumOff val="0"/>
                <a:alphaOff val="0"/>
                <a:shade val="93000"/>
                <a:satMod val="130000"/>
              </a:schemeClr>
            </a:gs>
            <a:gs pos="100000">
              <a:schemeClr val="accent4">
                <a:shade val="80000"/>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sr-Latn-RS" sz="2400" kern="1200" dirty="0"/>
            <a:t>Ukupni budžetski prihodi i primanja  843  miliona dinara</a:t>
          </a:r>
          <a:endParaRPr lang="en-US" sz="2400" kern="1200" dirty="0"/>
        </a:p>
      </dsp:txBody>
      <dsp:txXfrm>
        <a:off x="2388975" y="1459711"/>
        <a:ext cx="1884023" cy="1884023"/>
      </dsp:txXfrm>
    </dsp:sp>
    <dsp:sp modelId="{63432802-399F-407F-AC10-7219543A0326}">
      <dsp:nvSpPr>
        <dsp:cNvPr id="0" name=""/>
        <dsp:cNvSpPr/>
      </dsp:nvSpPr>
      <dsp:spPr>
        <a:xfrm>
          <a:off x="2664884" y="475"/>
          <a:ext cx="1332205" cy="1332205"/>
        </a:xfrm>
        <a:prstGeom prst="ellipse">
          <a:avLst/>
        </a:prstGeom>
        <a:gradFill rotWithShape="0">
          <a:gsLst>
            <a:gs pos="0">
              <a:schemeClr val="accent4">
                <a:shade val="80000"/>
                <a:alpha val="50000"/>
                <a:hueOff val="-9"/>
                <a:satOff val="181"/>
                <a:lumOff val="842"/>
                <a:alphaOff val="5000"/>
                <a:shade val="51000"/>
                <a:satMod val="130000"/>
              </a:schemeClr>
            </a:gs>
            <a:gs pos="80000">
              <a:schemeClr val="accent4">
                <a:shade val="80000"/>
                <a:alpha val="50000"/>
                <a:hueOff val="-9"/>
                <a:satOff val="181"/>
                <a:lumOff val="842"/>
                <a:alphaOff val="5000"/>
                <a:shade val="93000"/>
                <a:satMod val="130000"/>
              </a:schemeClr>
            </a:gs>
            <a:gs pos="100000">
              <a:schemeClr val="accent4">
                <a:shade val="80000"/>
                <a:alpha val="50000"/>
                <a:hueOff val="-9"/>
                <a:satOff val="181"/>
                <a:lumOff val="842"/>
                <a:alphaOff val="5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sr-Latn-RS" sz="1100" kern="1200" dirty="0"/>
            <a:t>Prihodi od  poreza  272 miliona dinara</a:t>
          </a:r>
        </a:p>
      </dsp:txBody>
      <dsp:txXfrm>
        <a:off x="2859981" y="195572"/>
        <a:ext cx="942011" cy="942011"/>
      </dsp:txXfrm>
    </dsp:sp>
    <dsp:sp modelId="{449BFEB2-6844-4A2C-8DC2-780280CBA079}">
      <dsp:nvSpPr>
        <dsp:cNvPr id="0" name=""/>
        <dsp:cNvSpPr/>
      </dsp:nvSpPr>
      <dsp:spPr>
        <a:xfrm>
          <a:off x="4167563" y="868047"/>
          <a:ext cx="1332205" cy="1332205"/>
        </a:xfrm>
        <a:prstGeom prst="ellipse">
          <a:avLst/>
        </a:prstGeom>
        <a:gradFill rotWithShape="0">
          <a:gsLst>
            <a:gs pos="0">
              <a:schemeClr val="accent4">
                <a:shade val="80000"/>
                <a:alpha val="50000"/>
                <a:hueOff val="-19"/>
                <a:satOff val="362"/>
                <a:lumOff val="1683"/>
                <a:alphaOff val="10000"/>
                <a:shade val="51000"/>
                <a:satMod val="130000"/>
              </a:schemeClr>
            </a:gs>
            <a:gs pos="80000">
              <a:schemeClr val="accent4">
                <a:shade val="80000"/>
                <a:alpha val="50000"/>
                <a:hueOff val="-19"/>
                <a:satOff val="362"/>
                <a:lumOff val="1683"/>
                <a:alphaOff val="10000"/>
                <a:shade val="93000"/>
                <a:satMod val="130000"/>
              </a:schemeClr>
            </a:gs>
            <a:gs pos="100000">
              <a:schemeClr val="accent4">
                <a:shade val="80000"/>
                <a:alpha val="50000"/>
                <a:hueOff val="-19"/>
                <a:satOff val="362"/>
                <a:lumOff val="1683"/>
                <a:alphaOff val="1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sr-Latn-RS" sz="1100" kern="1200" dirty="0"/>
            <a:t>Transferi 505 miliona  dinara</a:t>
          </a:r>
          <a:endParaRPr lang="en-US" sz="1100" kern="1200" dirty="0"/>
        </a:p>
      </dsp:txBody>
      <dsp:txXfrm>
        <a:off x="4362660" y="1063144"/>
        <a:ext cx="942011" cy="942011"/>
      </dsp:txXfrm>
    </dsp:sp>
    <dsp:sp modelId="{9DDE88A7-5745-4E4F-A7A8-F71A4DA0D5F2}">
      <dsp:nvSpPr>
        <dsp:cNvPr id="0" name=""/>
        <dsp:cNvSpPr/>
      </dsp:nvSpPr>
      <dsp:spPr>
        <a:xfrm>
          <a:off x="4180089" y="2589143"/>
          <a:ext cx="1332205" cy="1332205"/>
        </a:xfrm>
        <a:prstGeom prst="ellipse">
          <a:avLst/>
        </a:prstGeom>
        <a:gradFill rotWithShape="0">
          <a:gsLst>
            <a:gs pos="0">
              <a:schemeClr val="accent4">
                <a:shade val="80000"/>
                <a:alpha val="50000"/>
                <a:hueOff val="-28"/>
                <a:satOff val="543"/>
                <a:lumOff val="2525"/>
                <a:alphaOff val="15000"/>
                <a:shade val="51000"/>
                <a:satMod val="130000"/>
              </a:schemeClr>
            </a:gs>
            <a:gs pos="80000">
              <a:schemeClr val="accent4">
                <a:shade val="80000"/>
                <a:alpha val="50000"/>
                <a:hueOff val="-28"/>
                <a:satOff val="543"/>
                <a:lumOff val="2525"/>
                <a:alphaOff val="15000"/>
                <a:shade val="93000"/>
                <a:satMod val="130000"/>
              </a:schemeClr>
            </a:gs>
            <a:gs pos="100000">
              <a:schemeClr val="accent4">
                <a:shade val="80000"/>
                <a:alpha val="50000"/>
                <a:hueOff val="-28"/>
                <a:satOff val="543"/>
                <a:lumOff val="2525"/>
                <a:alphaOff val="15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sr-Latn-RS" sz="1100" kern="1200" dirty="0"/>
            <a:t>Drugi prihodi  30 miliona  dinara</a:t>
          </a:r>
          <a:endParaRPr lang="en-US" sz="1100" kern="1200" dirty="0"/>
        </a:p>
      </dsp:txBody>
      <dsp:txXfrm>
        <a:off x="4375186" y="2784240"/>
        <a:ext cx="942011" cy="942011"/>
      </dsp:txXfrm>
    </dsp:sp>
    <dsp:sp modelId="{72DE4213-15E1-4436-8045-C055E8A54EDE}">
      <dsp:nvSpPr>
        <dsp:cNvPr id="0" name=""/>
        <dsp:cNvSpPr/>
      </dsp:nvSpPr>
      <dsp:spPr>
        <a:xfrm>
          <a:off x="2664884" y="3470764"/>
          <a:ext cx="1332205" cy="1332205"/>
        </a:xfrm>
        <a:prstGeom prst="ellipse">
          <a:avLst/>
        </a:prstGeom>
        <a:gradFill rotWithShape="0">
          <a:gsLst>
            <a:gs pos="0">
              <a:schemeClr val="accent4">
                <a:shade val="80000"/>
                <a:alpha val="50000"/>
                <a:hueOff val="-38"/>
                <a:satOff val="724"/>
                <a:lumOff val="3367"/>
                <a:alphaOff val="20000"/>
                <a:shade val="51000"/>
                <a:satMod val="130000"/>
              </a:schemeClr>
            </a:gs>
            <a:gs pos="80000">
              <a:schemeClr val="accent4">
                <a:shade val="80000"/>
                <a:alpha val="50000"/>
                <a:hueOff val="-38"/>
                <a:satOff val="724"/>
                <a:lumOff val="3367"/>
                <a:alphaOff val="20000"/>
                <a:shade val="93000"/>
                <a:satMod val="130000"/>
              </a:schemeClr>
            </a:gs>
            <a:gs pos="100000">
              <a:schemeClr val="accent4">
                <a:shade val="80000"/>
                <a:alpha val="50000"/>
                <a:hueOff val="-38"/>
                <a:satOff val="724"/>
                <a:lumOff val="3367"/>
                <a:alphaOff val="2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sr-Latn-RS" sz="1100" kern="1200" dirty="0"/>
            <a:t>Novčane kazne i oduzeta imovinska korist 4 miliona  dinara</a:t>
          </a:r>
          <a:endParaRPr lang="sr-Cyrl-RS" sz="1100" kern="1200" dirty="0"/>
        </a:p>
      </dsp:txBody>
      <dsp:txXfrm>
        <a:off x="2859981" y="3665861"/>
        <a:ext cx="942011" cy="942011"/>
      </dsp:txXfrm>
    </dsp:sp>
    <dsp:sp modelId="{91CFC9CD-FF79-40EF-A271-A8DBB0423AC2}">
      <dsp:nvSpPr>
        <dsp:cNvPr id="0" name=""/>
        <dsp:cNvSpPr/>
      </dsp:nvSpPr>
      <dsp:spPr>
        <a:xfrm>
          <a:off x="1162204" y="2603192"/>
          <a:ext cx="1332205" cy="1332205"/>
        </a:xfrm>
        <a:prstGeom prst="ellipse">
          <a:avLst/>
        </a:prstGeom>
        <a:gradFill rotWithShape="0">
          <a:gsLst>
            <a:gs pos="0">
              <a:schemeClr val="accent4">
                <a:shade val="80000"/>
                <a:alpha val="50000"/>
                <a:hueOff val="-47"/>
                <a:satOff val="905"/>
                <a:lumOff val="4208"/>
                <a:alphaOff val="25000"/>
                <a:shade val="51000"/>
                <a:satMod val="130000"/>
              </a:schemeClr>
            </a:gs>
            <a:gs pos="80000">
              <a:schemeClr val="accent4">
                <a:shade val="80000"/>
                <a:alpha val="50000"/>
                <a:hueOff val="-47"/>
                <a:satOff val="905"/>
                <a:lumOff val="4208"/>
                <a:alphaOff val="25000"/>
                <a:shade val="93000"/>
                <a:satMod val="130000"/>
              </a:schemeClr>
            </a:gs>
            <a:gs pos="100000">
              <a:schemeClr val="accent4">
                <a:shade val="80000"/>
                <a:alpha val="50000"/>
                <a:hueOff val="-47"/>
                <a:satOff val="905"/>
                <a:lumOff val="4208"/>
                <a:alphaOff val="25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sr-Latn-RS" sz="1100" kern="1200" dirty="0"/>
            <a:t>Prihodi od imovine i prodaje dobara i usluga 32 miliona dinara</a:t>
          </a:r>
          <a:endParaRPr lang="en-US" sz="1100" kern="1200" dirty="0"/>
        </a:p>
      </dsp:txBody>
      <dsp:txXfrm>
        <a:off x="1357301" y="2798289"/>
        <a:ext cx="942011" cy="942011"/>
      </dsp:txXfrm>
    </dsp:sp>
    <dsp:sp modelId="{FC69A2CE-A671-47B5-8CD8-544465E52E9C}">
      <dsp:nvSpPr>
        <dsp:cNvPr id="0" name=""/>
        <dsp:cNvSpPr/>
      </dsp:nvSpPr>
      <dsp:spPr>
        <a:xfrm>
          <a:off x="1162204" y="868047"/>
          <a:ext cx="1332205" cy="1332205"/>
        </a:xfrm>
        <a:prstGeom prst="ellipse">
          <a:avLst/>
        </a:prstGeom>
        <a:gradFill rotWithShape="0">
          <a:gsLst>
            <a:gs pos="0">
              <a:schemeClr val="accent4">
                <a:shade val="80000"/>
                <a:alpha val="50000"/>
                <a:hueOff val="-57"/>
                <a:satOff val="1086"/>
                <a:lumOff val="5050"/>
                <a:alphaOff val="30000"/>
                <a:shade val="51000"/>
                <a:satMod val="130000"/>
              </a:schemeClr>
            </a:gs>
            <a:gs pos="80000">
              <a:schemeClr val="accent4">
                <a:shade val="80000"/>
                <a:alpha val="50000"/>
                <a:hueOff val="-57"/>
                <a:satOff val="1086"/>
                <a:lumOff val="5050"/>
                <a:alphaOff val="30000"/>
                <a:shade val="93000"/>
                <a:satMod val="130000"/>
              </a:schemeClr>
            </a:gs>
            <a:gs pos="100000">
              <a:schemeClr val="accent4">
                <a:shade val="80000"/>
                <a:alpha val="50000"/>
                <a:hueOff val="-57"/>
                <a:satOff val="1086"/>
                <a:lumOff val="5050"/>
                <a:alphaOff val="3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pl-PL" sz="1000" kern="1200" dirty="0"/>
            <a:t>Donacije i pomoći od međunarodnih organizacija x miliona dinara  </a:t>
          </a:r>
          <a:endParaRPr lang="en-US" sz="1000" kern="1200" dirty="0"/>
        </a:p>
      </dsp:txBody>
      <dsp:txXfrm>
        <a:off x="1357301" y="1063144"/>
        <a:ext cx="942011" cy="94201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144CDB-22C1-4337-9F95-C3A522A707D1}">
      <dsp:nvSpPr>
        <dsp:cNvPr id="0" name=""/>
        <dsp:cNvSpPr/>
      </dsp:nvSpPr>
      <dsp:spPr>
        <a:xfrm>
          <a:off x="0" y="191684"/>
          <a:ext cx="2055390" cy="316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lvl="0" algn="r" defTabSz="711200">
            <a:lnSpc>
              <a:spcPct val="90000"/>
            </a:lnSpc>
            <a:spcBef>
              <a:spcPct val="0"/>
            </a:spcBef>
            <a:spcAft>
              <a:spcPct val="35000"/>
            </a:spcAft>
          </a:pPr>
          <a:r>
            <a:rPr lang="sr-Latn-RS" sz="1600" b="1" kern="1200" dirty="0"/>
            <a:t>Rashodi za zaposlene</a:t>
          </a:r>
        </a:p>
      </dsp:txBody>
      <dsp:txXfrm>
        <a:off x="0" y="191684"/>
        <a:ext cx="2055390" cy="316800"/>
      </dsp:txXfrm>
    </dsp:sp>
    <dsp:sp modelId="{02385D1D-92EB-445D-B736-940004751C79}">
      <dsp:nvSpPr>
        <dsp:cNvPr id="0" name=""/>
        <dsp:cNvSpPr/>
      </dsp:nvSpPr>
      <dsp:spPr>
        <a:xfrm>
          <a:off x="2055390" y="97634"/>
          <a:ext cx="411078" cy="504900"/>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B6658A-32E0-42C7-B82A-240BF45CF27D}">
      <dsp:nvSpPr>
        <dsp:cNvPr id="0" name=""/>
        <dsp:cNvSpPr/>
      </dsp:nvSpPr>
      <dsp:spPr>
        <a:xfrm>
          <a:off x="2630900" y="97634"/>
          <a:ext cx="5590663" cy="504900"/>
        </a:xfrm>
        <a:prstGeom prst="rect">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sr-Latn-RS" sz="1400" b="0" kern="1200" dirty="0"/>
            <a:t>Rashodi za zaposlene predstavljaju sve troškove za zaposlene, kako u upravi tako i kod budžetskih korisnika</a:t>
          </a:r>
        </a:p>
      </dsp:txBody>
      <dsp:txXfrm>
        <a:off x="2630900" y="97634"/>
        <a:ext cx="5590663" cy="504900"/>
      </dsp:txXfrm>
    </dsp:sp>
    <dsp:sp modelId="{F40D94EA-52E0-4740-A924-EAF350BDF213}">
      <dsp:nvSpPr>
        <dsp:cNvPr id="0" name=""/>
        <dsp:cNvSpPr/>
      </dsp:nvSpPr>
      <dsp:spPr>
        <a:xfrm>
          <a:off x="0" y="743665"/>
          <a:ext cx="2055390" cy="534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lvl="0" algn="r" defTabSz="711200">
            <a:lnSpc>
              <a:spcPct val="90000"/>
            </a:lnSpc>
            <a:spcBef>
              <a:spcPct val="0"/>
            </a:spcBef>
            <a:spcAft>
              <a:spcPct val="35000"/>
            </a:spcAft>
          </a:pPr>
          <a:r>
            <a:rPr lang="sr-Latn-RS" sz="1600" b="1" kern="1200" dirty="0"/>
            <a:t>Korišćenje roba i usluga </a:t>
          </a:r>
        </a:p>
      </dsp:txBody>
      <dsp:txXfrm>
        <a:off x="0" y="743665"/>
        <a:ext cx="2055390" cy="534600"/>
      </dsp:txXfrm>
    </dsp:sp>
    <dsp:sp modelId="{0E930D30-96BC-4D43-B65A-EE88C46DBE48}">
      <dsp:nvSpPr>
        <dsp:cNvPr id="0" name=""/>
        <dsp:cNvSpPr/>
      </dsp:nvSpPr>
      <dsp:spPr>
        <a:xfrm>
          <a:off x="2055390" y="660134"/>
          <a:ext cx="411078" cy="701662"/>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BA9D27-2D60-4BA7-98A9-E18E57FDB6CB}">
      <dsp:nvSpPr>
        <dsp:cNvPr id="0" name=""/>
        <dsp:cNvSpPr/>
      </dsp:nvSpPr>
      <dsp:spPr>
        <a:xfrm>
          <a:off x="2630900" y="660134"/>
          <a:ext cx="5590663" cy="701662"/>
        </a:xfrm>
        <a:prstGeom prst="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114300" lvl="1" indent="-114300" algn="just" defTabSz="622300">
            <a:lnSpc>
              <a:spcPct val="90000"/>
            </a:lnSpc>
            <a:spcBef>
              <a:spcPct val="0"/>
            </a:spcBef>
            <a:spcAft>
              <a:spcPct val="15000"/>
            </a:spcAft>
            <a:buChar char="••"/>
          </a:pPr>
          <a:r>
            <a:rPr lang="sr-Latn-RS" sz="1400" b="0" kern="1200" dirty="0"/>
            <a:t>Korišćenje roba i usluga obuhvataju stalne troškove, putne troškove, usluge po ugovoru, specijalizovane usluge, troškove materijala i tekuće popravke i održavanje.</a:t>
          </a:r>
        </a:p>
      </dsp:txBody>
      <dsp:txXfrm>
        <a:off x="2630900" y="660134"/>
        <a:ext cx="5590663" cy="701662"/>
      </dsp:txXfrm>
    </dsp:sp>
    <dsp:sp modelId="{CCB8139E-CA19-491D-9FCD-6BF28923C725}">
      <dsp:nvSpPr>
        <dsp:cNvPr id="0" name=""/>
        <dsp:cNvSpPr/>
      </dsp:nvSpPr>
      <dsp:spPr>
        <a:xfrm>
          <a:off x="0" y="1607496"/>
          <a:ext cx="2055390" cy="316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lvl="0" algn="r" defTabSz="711200">
            <a:lnSpc>
              <a:spcPct val="90000"/>
            </a:lnSpc>
            <a:spcBef>
              <a:spcPct val="0"/>
            </a:spcBef>
            <a:spcAft>
              <a:spcPct val="35000"/>
            </a:spcAft>
          </a:pPr>
          <a:r>
            <a:rPr lang="sr-Latn-RS" sz="1600" b="1" kern="1200" dirty="0"/>
            <a:t>Dotacije i transferi</a:t>
          </a:r>
        </a:p>
      </dsp:txBody>
      <dsp:txXfrm>
        <a:off x="0" y="1607496"/>
        <a:ext cx="2055390" cy="316800"/>
      </dsp:txXfrm>
    </dsp:sp>
    <dsp:sp modelId="{14D1633C-A097-4A5A-8269-B04E98857E56}">
      <dsp:nvSpPr>
        <dsp:cNvPr id="0" name=""/>
        <dsp:cNvSpPr/>
      </dsp:nvSpPr>
      <dsp:spPr>
        <a:xfrm>
          <a:off x="2055390" y="1419396"/>
          <a:ext cx="411078" cy="693000"/>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FD7BD8-195B-4FA4-9414-4F4C582F5570}">
      <dsp:nvSpPr>
        <dsp:cNvPr id="0" name=""/>
        <dsp:cNvSpPr/>
      </dsp:nvSpPr>
      <dsp:spPr>
        <a:xfrm>
          <a:off x="2630900" y="1419396"/>
          <a:ext cx="5590663" cy="693000"/>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114300" lvl="1" indent="-114300" algn="just" defTabSz="622300">
            <a:lnSpc>
              <a:spcPct val="90000"/>
            </a:lnSpc>
            <a:spcBef>
              <a:spcPct val="0"/>
            </a:spcBef>
            <a:spcAft>
              <a:spcPct val="15000"/>
            </a:spcAft>
            <a:buChar char="••"/>
          </a:pPr>
          <a:r>
            <a:rPr lang="sr-Latn-RS" sz="1400" b="0" kern="1200" dirty="0"/>
            <a:t>Dotacije i transferi su troškovi koje lokalna samouprava ima za isplatu institucijama koje su u primarnoj nadležnosti centralnog/pokrajinskog nivoa kao što su škole, centar za socijalni rad, dom zdravlja. </a:t>
          </a:r>
        </a:p>
      </dsp:txBody>
      <dsp:txXfrm>
        <a:off x="2630900" y="1419396"/>
        <a:ext cx="5590663" cy="693000"/>
      </dsp:txXfrm>
    </dsp:sp>
    <dsp:sp modelId="{9312B733-3AEB-49F6-8245-08553BA2949B}">
      <dsp:nvSpPr>
        <dsp:cNvPr id="0" name=""/>
        <dsp:cNvSpPr/>
      </dsp:nvSpPr>
      <dsp:spPr>
        <a:xfrm>
          <a:off x="0" y="2264046"/>
          <a:ext cx="2057400" cy="316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lvl="0" algn="r" defTabSz="711200">
            <a:lnSpc>
              <a:spcPct val="90000"/>
            </a:lnSpc>
            <a:spcBef>
              <a:spcPct val="0"/>
            </a:spcBef>
            <a:spcAft>
              <a:spcPct val="35000"/>
            </a:spcAft>
          </a:pPr>
          <a:r>
            <a:rPr lang="sr-Latn-RS" sz="1600" b="1" kern="1200" dirty="0"/>
            <a:t>Ostali rashodi</a:t>
          </a:r>
        </a:p>
      </dsp:txBody>
      <dsp:txXfrm>
        <a:off x="0" y="2264046"/>
        <a:ext cx="2057400" cy="316800"/>
      </dsp:txXfrm>
    </dsp:sp>
    <dsp:sp modelId="{435AB433-2559-485A-A03D-C32F36288071}">
      <dsp:nvSpPr>
        <dsp:cNvPr id="0" name=""/>
        <dsp:cNvSpPr/>
      </dsp:nvSpPr>
      <dsp:spPr>
        <a:xfrm>
          <a:off x="2057399" y="2169996"/>
          <a:ext cx="411480" cy="504900"/>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93D59A-7FEC-486D-89C4-D28135F6121C}">
      <dsp:nvSpPr>
        <dsp:cNvPr id="0" name=""/>
        <dsp:cNvSpPr/>
      </dsp:nvSpPr>
      <dsp:spPr>
        <a:xfrm>
          <a:off x="2633471" y="2169996"/>
          <a:ext cx="5596128" cy="504900"/>
        </a:xfrm>
        <a:prstGeom prst="rect">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114300" lvl="1" indent="-114300" algn="just" defTabSz="622300">
            <a:lnSpc>
              <a:spcPct val="90000"/>
            </a:lnSpc>
            <a:spcBef>
              <a:spcPct val="0"/>
            </a:spcBef>
            <a:spcAft>
              <a:spcPct val="15000"/>
            </a:spcAft>
            <a:buChar char="••"/>
          </a:pPr>
          <a:r>
            <a:rPr lang="sr-Latn-RS" sz="1400" b="0" kern="1200" dirty="0"/>
            <a:t>Ostali rashodi obuhvataju dotacije nevladinim organizacijama, poreze, takse, novčane kazne.</a:t>
          </a:r>
        </a:p>
      </dsp:txBody>
      <dsp:txXfrm>
        <a:off x="2633471" y="2169996"/>
        <a:ext cx="5596128" cy="504900"/>
      </dsp:txXfrm>
    </dsp:sp>
    <dsp:sp modelId="{EFAACCF6-3A6A-4536-89B0-F0A7C44F6BE1}">
      <dsp:nvSpPr>
        <dsp:cNvPr id="0" name=""/>
        <dsp:cNvSpPr/>
      </dsp:nvSpPr>
      <dsp:spPr>
        <a:xfrm>
          <a:off x="0" y="2826546"/>
          <a:ext cx="2057400" cy="316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lvl="0" algn="r" defTabSz="711200">
            <a:lnSpc>
              <a:spcPct val="90000"/>
            </a:lnSpc>
            <a:spcBef>
              <a:spcPct val="0"/>
            </a:spcBef>
            <a:spcAft>
              <a:spcPct val="35000"/>
            </a:spcAft>
          </a:pPr>
          <a:r>
            <a:rPr lang="sr-Latn-RS" sz="1600" b="1" kern="1200" dirty="0"/>
            <a:t>Subvencije</a:t>
          </a:r>
        </a:p>
      </dsp:txBody>
      <dsp:txXfrm>
        <a:off x="0" y="2826546"/>
        <a:ext cx="2057400" cy="316800"/>
      </dsp:txXfrm>
    </dsp:sp>
    <dsp:sp modelId="{6497CA82-45EE-4BD1-AEB4-CC3961FBFB74}">
      <dsp:nvSpPr>
        <dsp:cNvPr id="0" name=""/>
        <dsp:cNvSpPr/>
      </dsp:nvSpPr>
      <dsp:spPr>
        <a:xfrm>
          <a:off x="2057399" y="2732496"/>
          <a:ext cx="411480" cy="504900"/>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05939C-6B40-4C32-897A-4A6DC3E71E5B}">
      <dsp:nvSpPr>
        <dsp:cNvPr id="0" name=""/>
        <dsp:cNvSpPr/>
      </dsp:nvSpPr>
      <dsp:spPr>
        <a:xfrm>
          <a:off x="2633471" y="2732496"/>
          <a:ext cx="5596128" cy="504900"/>
        </a:xfrm>
        <a:prstGeom prst="rect">
          <a:avLst/>
        </a:prstGeom>
        <a:solidFill>
          <a:schemeClr val="accent5">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114300" lvl="1" indent="-114300" algn="just" defTabSz="622300">
            <a:lnSpc>
              <a:spcPct val="90000"/>
            </a:lnSpc>
            <a:spcBef>
              <a:spcPct val="0"/>
            </a:spcBef>
            <a:spcAft>
              <a:spcPct val="15000"/>
            </a:spcAft>
            <a:buChar char="••"/>
          </a:pPr>
          <a:r>
            <a:rPr lang="sr-Latn-RS" sz="1400" b="0" kern="1200" dirty="0"/>
            <a:t>Subvencije se odobravaju za funkcionisanje međumesnog prevoza i  poljoprivrednim proizvođačima. </a:t>
          </a:r>
        </a:p>
      </dsp:txBody>
      <dsp:txXfrm>
        <a:off x="2633471" y="2732496"/>
        <a:ext cx="5596128" cy="504900"/>
      </dsp:txXfrm>
    </dsp:sp>
    <dsp:sp modelId="{939B76D1-BB33-4E50-9ECD-839FB5787B95}">
      <dsp:nvSpPr>
        <dsp:cNvPr id="0" name=""/>
        <dsp:cNvSpPr/>
      </dsp:nvSpPr>
      <dsp:spPr>
        <a:xfrm>
          <a:off x="0" y="3389046"/>
          <a:ext cx="2055390" cy="316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lvl="0" algn="r" defTabSz="711200">
            <a:lnSpc>
              <a:spcPct val="90000"/>
            </a:lnSpc>
            <a:spcBef>
              <a:spcPct val="0"/>
            </a:spcBef>
            <a:spcAft>
              <a:spcPct val="35000"/>
            </a:spcAft>
          </a:pPr>
          <a:r>
            <a:rPr lang="sr-Latn-RS" sz="1600" b="1" kern="1200" dirty="0"/>
            <a:t>Socijalna zaštita</a:t>
          </a:r>
        </a:p>
      </dsp:txBody>
      <dsp:txXfrm>
        <a:off x="0" y="3389046"/>
        <a:ext cx="2055390" cy="316800"/>
      </dsp:txXfrm>
    </dsp:sp>
    <dsp:sp modelId="{7845F59F-6101-48DE-ABCC-EC5351843F5B}">
      <dsp:nvSpPr>
        <dsp:cNvPr id="0" name=""/>
        <dsp:cNvSpPr/>
      </dsp:nvSpPr>
      <dsp:spPr>
        <a:xfrm>
          <a:off x="2055390" y="3294996"/>
          <a:ext cx="411078" cy="504900"/>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3D6F8D-5103-4DCA-8971-053A6B7A987B}">
      <dsp:nvSpPr>
        <dsp:cNvPr id="0" name=""/>
        <dsp:cNvSpPr/>
      </dsp:nvSpPr>
      <dsp:spPr>
        <a:xfrm>
          <a:off x="2630900" y="3294996"/>
          <a:ext cx="5590663" cy="504900"/>
        </a:xfrm>
        <a:prstGeom prst="rect">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114300" lvl="1" indent="-114300" algn="just" defTabSz="622300">
            <a:lnSpc>
              <a:spcPct val="90000"/>
            </a:lnSpc>
            <a:spcBef>
              <a:spcPct val="0"/>
            </a:spcBef>
            <a:spcAft>
              <a:spcPct val="15000"/>
            </a:spcAft>
            <a:buChar char="••"/>
          </a:pPr>
          <a:r>
            <a:rPr lang="sr-Latn-RS" sz="1400" b="0" kern="1200" dirty="0"/>
            <a:t>Socijalna zaštita obuhvata sve troškove isplate socijalne pomoći za različite kategorije građana.</a:t>
          </a:r>
        </a:p>
      </dsp:txBody>
      <dsp:txXfrm>
        <a:off x="2630900" y="3294996"/>
        <a:ext cx="5590663" cy="504900"/>
      </dsp:txXfrm>
    </dsp:sp>
    <dsp:sp modelId="{B471A916-B6F4-4017-A447-E2C98CEE19B9}">
      <dsp:nvSpPr>
        <dsp:cNvPr id="0" name=""/>
        <dsp:cNvSpPr/>
      </dsp:nvSpPr>
      <dsp:spPr>
        <a:xfrm>
          <a:off x="0" y="4095096"/>
          <a:ext cx="2055390" cy="316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lvl="0" algn="r" defTabSz="711200">
            <a:lnSpc>
              <a:spcPct val="90000"/>
            </a:lnSpc>
            <a:spcBef>
              <a:spcPct val="0"/>
            </a:spcBef>
            <a:spcAft>
              <a:spcPct val="35000"/>
            </a:spcAft>
          </a:pPr>
          <a:r>
            <a:rPr lang="sr-Latn-RS" sz="1600" b="1" kern="1200" dirty="0"/>
            <a:t>Budžetska rezerva</a:t>
          </a:r>
        </a:p>
      </dsp:txBody>
      <dsp:txXfrm>
        <a:off x="0" y="4095096"/>
        <a:ext cx="2055390" cy="316800"/>
      </dsp:txXfrm>
    </dsp:sp>
    <dsp:sp modelId="{7F976215-9D17-4223-A92A-D3302071B429}">
      <dsp:nvSpPr>
        <dsp:cNvPr id="0" name=""/>
        <dsp:cNvSpPr/>
      </dsp:nvSpPr>
      <dsp:spPr>
        <a:xfrm>
          <a:off x="2055390" y="3857496"/>
          <a:ext cx="411078" cy="792000"/>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60E7D26-6540-4407-AA35-D081FC05F135}">
      <dsp:nvSpPr>
        <dsp:cNvPr id="0" name=""/>
        <dsp:cNvSpPr/>
      </dsp:nvSpPr>
      <dsp:spPr>
        <a:xfrm>
          <a:off x="2630900" y="3857496"/>
          <a:ext cx="5590663" cy="792000"/>
        </a:xfrm>
        <a:prstGeom prst="rect">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just" defTabSz="711200">
            <a:lnSpc>
              <a:spcPct val="90000"/>
            </a:lnSpc>
            <a:spcBef>
              <a:spcPct val="0"/>
            </a:spcBef>
            <a:spcAft>
              <a:spcPct val="15000"/>
            </a:spcAft>
            <a:buChar char="••"/>
          </a:pPr>
          <a:r>
            <a:rPr lang="sr-Latn-RS" sz="1600" b="0" kern="1200" dirty="0"/>
            <a:t>Budžetska rezerva predstavlja novac koji se koristi za neplanirane ili nedovoljno planirane svrhe, kao i u slučaju vanrednih okolnosti.</a:t>
          </a:r>
        </a:p>
      </dsp:txBody>
      <dsp:txXfrm>
        <a:off x="2630900" y="3857496"/>
        <a:ext cx="5590663" cy="792000"/>
      </dsp:txXfrm>
    </dsp:sp>
    <dsp:sp modelId="{320B77C6-F8A0-4CEB-8B55-79E4A1BAF9E9}">
      <dsp:nvSpPr>
        <dsp:cNvPr id="0" name=""/>
        <dsp:cNvSpPr/>
      </dsp:nvSpPr>
      <dsp:spPr>
        <a:xfrm>
          <a:off x="0" y="4944696"/>
          <a:ext cx="2055390" cy="316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lvl="0" algn="r" defTabSz="711200">
            <a:lnSpc>
              <a:spcPct val="90000"/>
            </a:lnSpc>
            <a:spcBef>
              <a:spcPct val="0"/>
            </a:spcBef>
            <a:spcAft>
              <a:spcPct val="35000"/>
            </a:spcAft>
          </a:pPr>
          <a:r>
            <a:rPr lang="sr-Latn-RS" sz="1600" b="1" kern="1200" dirty="0"/>
            <a:t>Kapitalni izdaci</a:t>
          </a:r>
        </a:p>
      </dsp:txBody>
      <dsp:txXfrm>
        <a:off x="0" y="4944696"/>
        <a:ext cx="2055390" cy="316800"/>
      </dsp:txXfrm>
    </dsp:sp>
    <dsp:sp modelId="{803A06C6-F698-48F4-A91D-0B2B17EECBA4}">
      <dsp:nvSpPr>
        <dsp:cNvPr id="0" name=""/>
        <dsp:cNvSpPr/>
      </dsp:nvSpPr>
      <dsp:spPr>
        <a:xfrm>
          <a:off x="2055390" y="4707096"/>
          <a:ext cx="411078" cy="792000"/>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E0050D-5592-4FFB-BC24-07DF887B3DF2}">
      <dsp:nvSpPr>
        <dsp:cNvPr id="0" name=""/>
        <dsp:cNvSpPr/>
      </dsp:nvSpPr>
      <dsp:spPr>
        <a:xfrm>
          <a:off x="2630900" y="4707096"/>
          <a:ext cx="5590663" cy="792000"/>
        </a:xfrm>
        <a:prstGeom prst="rect">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just" defTabSz="711200">
            <a:lnSpc>
              <a:spcPct val="90000"/>
            </a:lnSpc>
            <a:spcBef>
              <a:spcPct val="0"/>
            </a:spcBef>
            <a:spcAft>
              <a:spcPct val="15000"/>
            </a:spcAft>
            <a:buChar char="••"/>
          </a:pPr>
          <a:r>
            <a:rPr lang="sr-Latn-RS" sz="1600" b="0" kern="1200" dirty="0"/>
            <a:t>Kapitalni izdaci su troškovi za izgradnju novih, ili investiciono održavanje postojećih objekata, nabavku opreme, mašina zemljišta i slično.</a:t>
          </a:r>
        </a:p>
      </dsp:txBody>
      <dsp:txXfrm>
        <a:off x="2630900" y="4707096"/>
        <a:ext cx="5590663" cy="7920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884431-F906-455C-AAF5-4FBEC1E13C27}">
      <dsp:nvSpPr>
        <dsp:cNvPr id="0" name=""/>
        <dsp:cNvSpPr/>
      </dsp:nvSpPr>
      <dsp:spPr>
        <a:xfrm>
          <a:off x="2362503" y="524329"/>
          <a:ext cx="3759587" cy="3759587"/>
        </a:xfrm>
        <a:prstGeom prst="blockArc">
          <a:avLst>
            <a:gd name="adj1" fmla="val 12699109"/>
            <a:gd name="adj2" fmla="val 15920784"/>
            <a:gd name="adj3" fmla="val 3906"/>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0575E5C-DEAA-49FF-9C6A-0DF4C03D040D}">
      <dsp:nvSpPr>
        <dsp:cNvPr id="0" name=""/>
        <dsp:cNvSpPr/>
      </dsp:nvSpPr>
      <dsp:spPr>
        <a:xfrm>
          <a:off x="2242862" y="695808"/>
          <a:ext cx="3759587" cy="3759587"/>
        </a:xfrm>
        <a:prstGeom prst="blockArc">
          <a:avLst>
            <a:gd name="adj1" fmla="val 10342189"/>
            <a:gd name="adj2" fmla="val 13089317"/>
            <a:gd name="adj3" fmla="val 3906"/>
          </a:avLst>
        </a:prstGeom>
        <a:solidFill>
          <a:schemeClr val="accent3">
            <a:hueOff val="9375220"/>
            <a:satOff val="-14067"/>
            <a:lumOff val="-228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C9B55A0-D6BC-47A3-92D9-CF0D462CBA3E}">
      <dsp:nvSpPr>
        <dsp:cNvPr id="0" name=""/>
        <dsp:cNvSpPr/>
      </dsp:nvSpPr>
      <dsp:spPr>
        <a:xfrm>
          <a:off x="2206950" y="504865"/>
          <a:ext cx="3759587" cy="3759587"/>
        </a:xfrm>
        <a:prstGeom prst="blockArc">
          <a:avLst>
            <a:gd name="adj1" fmla="val 6852874"/>
            <a:gd name="adj2" fmla="val 9979628"/>
            <a:gd name="adj3" fmla="val 3906"/>
          </a:avLst>
        </a:prstGeom>
        <a:solidFill>
          <a:schemeClr val="accent3">
            <a:hueOff val="7500176"/>
            <a:satOff val="-11253"/>
            <a:lumOff val="-183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EBC4AA2-7966-4002-8CE2-7479E65C1C79}">
      <dsp:nvSpPr>
        <dsp:cNvPr id="0" name=""/>
        <dsp:cNvSpPr/>
      </dsp:nvSpPr>
      <dsp:spPr>
        <a:xfrm>
          <a:off x="2237365" y="518877"/>
          <a:ext cx="3759587" cy="3759587"/>
        </a:xfrm>
        <a:prstGeom prst="blockArc">
          <a:avLst>
            <a:gd name="adj1" fmla="val 3907467"/>
            <a:gd name="adj2" fmla="val 6915335"/>
            <a:gd name="adj3" fmla="val 3906"/>
          </a:avLst>
        </a:prstGeom>
        <a:solidFill>
          <a:schemeClr val="accent3">
            <a:hueOff val="5625132"/>
            <a:satOff val="-8440"/>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9B05264-FBF1-4254-AA6E-8DA1048C9EC5}">
      <dsp:nvSpPr>
        <dsp:cNvPr id="0" name=""/>
        <dsp:cNvSpPr/>
      </dsp:nvSpPr>
      <dsp:spPr>
        <a:xfrm>
          <a:off x="2212971" y="530405"/>
          <a:ext cx="3759587" cy="3759587"/>
        </a:xfrm>
        <a:prstGeom prst="blockArc">
          <a:avLst>
            <a:gd name="adj1" fmla="val 771429"/>
            <a:gd name="adj2" fmla="val 3857143"/>
            <a:gd name="adj3" fmla="val 3906"/>
          </a:avLst>
        </a:prstGeom>
        <a:solidFill>
          <a:schemeClr val="accent3">
            <a:hueOff val="3750088"/>
            <a:satOff val="-5627"/>
            <a:lumOff val="-91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42F3FF-3AAD-4819-B004-ADDCB69227EB}">
      <dsp:nvSpPr>
        <dsp:cNvPr id="0" name=""/>
        <dsp:cNvSpPr/>
      </dsp:nvSpPr>
      <dsp:spPr>
        <a:xfrm>
          <a:off x="2212971" y="530405"/>
          <a:ext cx="3759587" cy="3759587"/>
        </a:xfrm>
        <a:prstGeom prst="blockArc">
          <a:avLst>
            <a:gd name="adj1" fmla="val 19285714"/>
            <a:gd name="adj2" fmla="val 771429"/>
            <a:gd name="adj3" fmla="val 3906"/>
          </a:avLst>
        </a:prstGeom>
        <a:solidFill>
          <a:schemeClr val="accent3">
            <a:hueOff val="1875044"/>
            <a:satOff val="-2813"/>
            <a:lumOff val="-45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4C62812-7B8C-4DB2-9C0D-14651D9AFC46}">
      <dsp:nvSpPr>
        <dsp:cNvPr id="0" name=""/>
        <dsp:cNvSpPr/>
      </dsp:nvSpPr>
      <dsp:spPr>
        <a:xfrm>
          <a:off x="2212971" y="530405"/>
          <a:ext cx="3759587" cy="3759587"/>
        </a:xfrm>
        <a:prstGeom prst="blockArc">
          <a:avLst>
            <a:gd name="adj1" fmla="val 16200000"/>
            <a:gd name="adj2" fmla="val 19285714"/>
            <a:gd name="adj3" fmla="val 3906"/>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59436B1-B652-4794-B4F4-4850647DACEB}">
      <dsp:nvSpPr>
        <dsp:cNvPr id="0" name=""/>
        <dsp:cNvSpPr/>
      </dsp:nvSpPr>
      <dsp:spPr>
        <a:xfrm>
          <a:off x="3133390" y="1427058"/>
          <a:ext cx="1918750" cy="196628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sr-Latn-RS" sz="3100" kern="1200" dirty="0">
              <a:solidFill>
                <a:schemeClr val="bg1"/>
              </a:solidFill>
            </a:rPr>
            <a:t>Ukupni rashodi i izdaci</a:t>
          </a:r>
          <a:endParaRPr lang="en-US" sz="3100" kern="1200" dirty="0">
            <a:solidFill>
              <a:schemeClr val="bg1"/>
            </a:solidFill>
          </a:endParaRPr>
        </a:p>
      </dsp:txBody>
      <dsp:txXfrm>
        <a:off x="3414384" y="1715013"/>
        <a:ext cx="1356762" cy="1390370"/>
      </dsp:txXfrm>
    </dsp:sp>
    <dsp:sp modelId="{73F305AC-CFDC-45B1-8AB8-6FABD1C99179}">
      <dsp:nvSpPr>
        <dsp:cNvPr id="0" name=""/>
        <dsp:cNvSpPr/>
      </dsp:nvSpPr>
      <dsp:spPr>
        <a:xfrm>
          <a:off x="3373237" y="-151322"/>
          <a:ext cx="1439054" cy="1436872"/>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sr-Latn-RS" sz="1300" kern="1200" dirty="0">
              <a:solidFill>
                <a:schemeClr val="bg1"/>
              </a:solidFill>
            </a:rPr>
            <a:t>Korišćenje roba i usluga 249 miliona dinara</a:t>
          </a:r>
        </a:p>
      </dsp:txBody>
      <dsp:txXfrm>
        <a:off x="3583982" y="59103"/>
        <a:ext cx="1017564" cy="1016022"/>
      </dsp:txXfrm>
    </dsp:sp>
    <dsp:sp modelId="{A14630AA-C1BD-4A7E-B665-0A7C9B6C19C9}">
      <dsp:nvSpPr>
        <dsp:cNvPr id="0" name=""/>
        <dsp:cNvSpPr/>
      </dsp:nvSpPr>
      <dsp:spPr>
        <a:xfrm>
          <a:off x="4861012" y="598444"/>
          <a:ext cx="1345470" cy="1325219"/>
        </a:xfrm>
        <a:prstGeom prst="ellipse">
          <a:avLst/>
        </a:prstGeom>
        <a:solidFill>
          <a:schemeClr val="accent3">
            <a:hueOff val="1875044"/>
            <a:satOff val="-2813"/>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sr-Latn-RS" sz="1300" kern="1200" dirty="0">
              <a:solidFill>
                <a:schemeClr val="bg1"/>
              </a:solidFill>
            </a:rPr>
            <a:t>Dotacije i transferi 124 miliona dinara</a:t>
          </a:r>
        </a:p>
      </dsp:txBody>
      <dsp:txXfrm>
        <a:off x="5058052" y="792518"/>
        <a:ext cx="951390" cy="937071"/>
      </dsp:txXfrm>
    </dsp:sp>
    <dsp:sp modelId="{E43F7264-94BE-4E7E-8A98-A0D70BB3AF06}">
      <dsp:nvSpPr>
        <dsp:cNvPr id="0" name=""/>
        <dsp:cNvSpPr/>
      </dsp:nvSpPr>
      <dsp:spPr>
        <a:xfrm>
          <a:off x="5272732" y="2212567"/>
          <a:ext cx="1233817" cy="1215514"/>
        </a:xfrm>
        <a:prstGeom prst="ellipse">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sr-Latn-RS" sz="1300" kern="1200" dirty="0">
              <a:solidFill>
                <a:schemeClr val="bg1"/>
              </a:solidFill>
            </a:rPr>
            <a:t>Rashodi za zaposlene 190 miliona dinara</a:t>
          </a:r>
        </a:p>
      </dsp:txBody>
      <dsp:txXfrm>
        <a:off x="5453420" y="2390575"/>
        <a:ext cx="872441" cy="859498"/>
      </dsp:txXfrm>
    </dsp:sp>
    <dsp:sp modelId="{115526CD-270E-4C52-A164-15F2B6F9FE39}">
      <dsp:nvSpPr>
        <dsp:cNvPr id="0" name=""/>
        <dsp:cNvSpPr/>
      </dsp:nvSpPr>
      <dsp:spPr>
        <a:xfrm>
          <a:off x="4277626" y="3477749"/>
          <a:ext cx="1229647" cy="1186026"/>
        </a:xfrm>
        <a:prstGeom prst="ellipse">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sr-Latn-RS" sz="1300" kern="1200" dirty="0">
              <a:solidFill>
                <a:schemeClr val="bg1"/>
              </a:solidFill>
            </a:rPr>
            <a:t>Socijalna pomoć  11 miliona dinara</a:t>
          </a:r>
          <a:endParaRPr lang="en-US" sz="1300" kern="1200" dirty="0">
            <a:solidFill>
              <a:schemeClr val="bg1"/>
            </a:solidFill>
          </a:endParaRPr>
        </a:p>
      </dsp:txBody>
      <dsp:txXfrm>
        <a:off x="4457704" y="3651438"/>
        <a:ext cx="869491" cy="838648"/>
      </dsp:txXfrm>
    </dsp:sp>
    <dsp:sp modelId="{5101AD7C-EA94-402A-A388-0FD916639D60}">
      <dsp:nvSpPr>
        <dsp:cNvPr id="0" name=""/>
        <dsp:cNvSpPr/>
      </dsp:nvSpPr>
      <dsp:spPr>
        <a:xfrm>
          <a:off x="2732335" y="3459059"/>
          <a:ext cx="1196916" cy="1213047"/>
        </a:xfrm>
        <a:prstGeom prst="ellipse">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sr-Latn-RS" sz="1300" kern="1200" dirty="0">
              <a:solidFill>
                <a:schemeClr val="bg1"/>
              </a:solidFill>
            </a:rPr>
            <a:t>Subvencije 45 miliona dinara</a:t>
          </a:r>
        </a:p>
      </dsp:txBody>
      <dsp:txXfrm>
        <a:off x="2907619" y="3636706"/>
        <a:ext cx="846348" cy="857753"/>
      </dsp:txXfrm>
    </dsp:sp>
    <dsp:sp modelId="{4F05B281-B6DB-45BB-A427-1BF92AADC139}">
      <dsp:nvSpPr>
        <dsp:cNvPr id="0" name=""/>
        <dsp:cNvSpPr/>
      </dsp:nvSpPr>
      <dsp:spPr>
        <a:xfrm>
          <a:off x="1723050" y="2180519"/>
          <a:ext cx="1145678" cy="1279610"/>
        </a:xfrm>
        <a:prstGeom prst="ellipse">
          <a:avLst/>
        </a:prstGeom>
        <a:solidFill>
          <a:schemeClr val="accent3">
            <a:hueOff val="9375220"/>
            <a:satOff val="-14067"/>
            <a:lumOff val="-228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sr-Latn-RS" sz="1300" kern="1200" dirty="0">
              <a:solidFill>
                <a:schemeClr val="bg1"/>
              </a:solidFill>
            </a:rPr>
            <a:t>Sredstva rezerve 23 miliona</a:t>
          </a:r>
          <a:endParaRPr lang="en-US" sz="1300" kern="1200" dirty="0">
            <a:solidFill>
              <a:schemeClr val="bg1"/>
            </a:solidFill>
          </a:endParaRPr>
        </a:p>
      </dsp:txBody>
      <dsp:txXfrm>
        <a:off x="1890831" y="2367914"/>
        <a:ext cx="810116" cy="904820"/>
      </dsp:txXfrm>
    </dsp:sp>
    <dsp:sp modelId="{2D6C03BD-4023-431E-84F6-C080A9961C8A}">
      <dsp:nvSpPr>
        <dsp:cNvPr id="0" name=""/>
        <dsp:cNvSpPr/>
      </dsp:nvSpPr>
      <dsp:spPr>
        <a:xfrm>
          <a:off x="1986992" y="767231"/>
          <a:ext cx="1372746" cy="1339444"/>
        </a:xfrm>
        <a:prstGeom prst="ellipse">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sr-Latn-RS" sz="1300" kern="1200" dirty="0">
              <a:solidFill>
                <a:schemeClr val="bg1"/>
              </a:solidFill>
            </a:rPr>
            <a:t>Kapitalni izdaci 159 dinara</a:t>
          </a:r>
          <a:endParaRPr lang="en-US" sz="1300" kern="1200" dirty="0">
            <a:solidFill>
              <a:schemeClr val="bg1"/>
            </a:solidFill>
          </a:endParaRPr>
        </a:p>
      </dsp:txBody>
      <dsp:txXfrm>
        <a:off x="2188026" y="963388"/>
        <a:ext cx="970678" cy="947130"/>
      </dsp:txXfrm>
    </dsp:sp>
  </dsp:spTree>
</dsp:drawing>
</file>

<file path=ppt/diagrams/layout1.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56414" cy="46545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5455"/>
          </a:xfrm>
          <a:prstGeom prst="rect">
            <a:avLst/>
          </a:prstGeom>
        </p:spPr>
        <p:txBody>
          <a:bodyPr vert="horz" lIns="91440" tIns="45720" rIns="91440" bIns="45720" rtlCol="0"/>
          <a:lstStyle>
            <a:lvl1pPr algn="r">
              <a:defRPr sz="1200"/>
            </a:lvl1pPr>
          </a:lstStyle>
          <a:p>
            <a:fld id="{FF200638-5DF4-4430-A5FC-8138B5BDD0B3}" type="datetimeFigureOut">
              <a:rPr lang="en-US" smtClean="0"/>
              <a:pPr/>
              <a:t>12/20/2019</a:t>
            </a:fld>
            <a:endParaRPr lang="en-US"/>
          </a:p>
        </p:txBody>
      </p:sp>
      <p:sp>
        <p:nvSpPr>
          <p:cNvPr id="4" name="Footer Placeholder 3"/>
          <p:cNvSpPr>
            <a:spLocks noGrp="1"/>
          </p:cNvSpPr>
          <p:nvPr>
            <p:ph type="ftr" sz="quarter" idx="2"/>
          </p:nvPr>
        </p:nvSpPr>
        <p:spPr>
          <a:xfrm>
            <a:off x="1" y="8842030"/>
            <a:ext cx="3056414" cy="46545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30"/>
            <a:ext cx="3056414" cy="465455"/>
          </a:xfrm>
          <a:prstGeom prst="rect">
            <a:avLst/>
          </a:prstGeom>
        </p:spPr>
        <p:txBody>
          <a:bodyPr vert="horz" lIns="91440" tIns="45720" rIns="91440" bIns="45720" rtlCol="0" anchor="b"/>
          <a:lstStyle>
            <a:lvl1pPr algn="r">
              <a:defRPr sz="1200"/>
            </a:lvl1pPr>
          </a:lstStyle>
          <a:p>
            <a:fld id="{60CEC979-1A5F-46ED-8288-2BF6E691AD6F}" type="slidenum">
              <a:rPr lang="en-US" smtClean="0"/>
              <a:pPr/>
              <a:t>‹#›</a:t>
            </a:fld>
            <a:endParaRPr lang="en-US"/>
          </a:p>
        </p:txBody>
      </p:sp>
    </p:spTree>
    <p:extLst>
      <p:ext uri="{BB962C8B-B14F-4D97-AF65-F5344CB8AC3E}">
        <p14:creationId xmlns:p14="http://schemas.microsoft.com/office/powerpoint/2010/main" val="7208908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56414" cy="46545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1440" tIns="45720" rIns="91440" bIns="45720" rtlCol="0"/>
          <a:lstStyle>
            <a:lvl1pPr algn="r">
              <a:defRPr sz="1200"/>
            </a:lvl1pPr>
          </a:lstStyle>
          <a:p>
            <a:fld id="{AD43283B-6AD6-429E-9A6B-CD6015251173}" type="datetimeFigureOut">
              <a:rPr lang="en-US" smtClean="0"/>
              <a:pPr/>
              <a:t>12/20/2019</a:t>
            </a:fld>
            <a:endParaRPr lang="en-US"/>
          </a:p>
        </p:txBody>
      </p:sp>
      <p:sp>
        <p:nvSpPr>
          <p:cNvPr id="4" name="Slide Image Placeholder 3"/>
          <p:cNvSpPr>
            <a:spLocks noGrp="1" noRot="1" noChangeAspect="1"/>
          </p:cNvSpPr>
          <p:nvPr>
            <p:ph type="sldImg" idx="2"/>
          </p:nvPr>
        </p:nvSpPr>
        <p:spPr>
          <a:xfrm>
            <a:off x="1198563" y="698500"/>
            <a:ext cx="4656137"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42030"/>
            <a:ext cx="3056414" cy="4654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30"/>
            <a:ext cx="3056414" cy="465455"/>
          </a:xfrm>
          <a:prstGeom prst="rect">
            <a:avLst/>
          </a:prstGeom>
        </p:spPr>
        <p:txBody>
          <a:bodyPr vert="horz" lIns="91440" tIns="45720" rIns="91440" bIns="45720" rtlCol="0" anchor="b"/>
          <a:lstStyle>
            <a:lvl1pPr algn="r">
              <a:defRPr sz="1200"/>
            </a:lvl1pPr>
          </a:lstStyle>
          <a:p>
            <a:fld id="{B0DD3E29-5E3C-4E2A-B6D2-72A9CD53ABC5}" type="slidenum">
              <a:rPr lang="en-US" smtClean="0"/>
              <a:pPr/>
              <a:t>‹#›</a:t>
            </a:fld>
            <a:endParaRPr lang="en-US"/>
          </a:p>
        </p:txBody>
      </p:sp>
    </p:spTree>
    <p:extLst>
      <p:ext uri="{BB962C8B-B14F-4D97-AF65-F5344CB8AC3E}">
        <p14:creationId xmlns:p14="http://schemas.microsoft.com/office/powerpoint/2010/main" val="374777055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DD3E29-5E3C-4E2A-B6D2-72A9CD53ABC5}" type="slidenum">
              <a:rPr lang="en-US" smtClean="0"/>
              <a:pPr/>
              <a:t>13</a:t>
            </a:fld>
            <a:endParaRPr lang="en-US"/>
          </a:p>
        </p:txBody>
      </p:sp>
    </p:spTree>
    <p:extLst>
      <p:ext uri="{BB962C8B-B14F-4D97-AF65-F5344CB8AC3E}">
        <p14:creationId xmlns:p14="http://schemas.microsoft.com/office/powerpoint/2010/main" val="2697766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4487EF8-07F1-4132-9D28-E3E3FCCC23B1}" type="datetime1">
              <a:rPr lang="en-US" smtClean="0"/>
              <a:t>12/20/2019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4105216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049EEE-4F84-4052-B363-C737F6A14016}" type="datetime1">
              <a:rPr lang="en-US" smtClean="0"/>
              <a:t>12/20/2019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2128587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220370-F757-4CDD-B7F0-D08A120BC05A}" type="datetime1">
              <a:rPr lang="en-US" smtClean="0"/>
              <a:t>12/20/2019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42060485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EB496EC-4D37-4B83-A4A3-1B59CDA3ECBF}" type="datetime1">
              <a:rPr lang="en-US" smtClean="0"/>
              <a:t>12/20/2019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10540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078895-3498-4D33-B7FC-B54F27028AE1}" type="datetime1">
              <a:rPr lang="en-US" smtClean="0"/>
              <a:t>12/20/2019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1153174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2E79DB-ED39-4329-92C5-F5019745971C}" type="datetime1">
              <a:rPr lang="en-US" smtClean="0"/>
              <a:t>12/20/2019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1971558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683F819-929A-4FD7-A544-D4CCA8B66912}" type="datetime1">
              <a:rPr lang="en-US" smtClean="0"/>
              <a:t>12/20/2019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168074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0D64A61-12DB-4731-919F-1A852C2C9915}" type="datetime1">
              <a:rPr lang="en-US" smtClean="0"/>
              <a:t>12/20/2019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3142548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0BF04FF-B6FF-4841-86BA-8CA90B73CA57}" type="datetime1">
              <a:rPr lang="en-US" smtClean="0"/>
              <a:t>12/20/2019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3419489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1211A5-A3A8-4BB4-99CF-D7D00093951F}" type="datetime1">
              <a:rPr lang="en-US" smtClean="0"/>
              <a:t>12/20/2019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2143434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6A6CDD-F840-42B5-8D8B-324DC27B5908}" type="datetime1">
              <a:rPr lang="en-US" smtClean="0"/>
              <a:t>12/20/2019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1292943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FAEFDB-907E-4C9B-961F-C8E7D4ED2114}" type="datetime1">
              <a:rPr lang="en-US" smtClean="0"/>
              <a:t>12/20/2019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407142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177A51-6661-464F-AF3F-5F9E5897B61D}" type="datetime1">
              <a:rPr lang="en-US" smtClean="0"/>
              <a:t>12/20/2019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FB0A07-249F-4345-993B-6AB4700608B8}" type="slidenum">
              <a:rPr lang="en-US" smtClean="0"/>
              <a:pPr/>
              <a:t>‹#›</a:t>
            </a:fld>
            <a:endParaRPr lang="en-US"/>
          </a:p>
        </p:txBody>
      </p:sp>
    </p:spTree>
    <p:extLst>
      <p:ext uri="{BB962C8B-B14F-4D97-AF65-F5344CB8AC3E}">
        <p14:creationId xmlns:p14="http://schemas.microsoft.com/office/powerpoint/2010/main" val="79081676"/>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8" Type="http://schemas.openxmlformats.org/officeDocument/2006/relationships/hyperlink" Target="http://openclipart.org/detail/171507/money-pot-by-gnokii-171507" TargetMode="External"/><Relationship Id="rId3" Type="http://schemas.openxmlformats.org/officeDocument/2006/relationships/diagramLayout" Target="../diagrams/layout3.xml"/><Relationship Id="rId7" Type="http://schemas.openxmlformats.org/officeDocument/2006/relationships/image" Target="../media/image2.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2693987"/>
            <a:ext cx="7772400" cy="1470025"/>
          </a:xfrm>
        </p:spPr>
        <p:txBody>
          <a:bodyPr>
            <a:normAutofit/>
          </a:bodyPr>
          <a:lstStyle/>
          <a:p>
            <a:r>
              <a:rPr lang="sr-Latn-RS" b="1" dirty="0">
                <a:solidFill>
                  <a:srgbClr val="FF0000"/>
                </a:solidFill>
              </a:rPr>
              <a:t>OPŠTINA SJENICA </a:t>
            </a:r>
            <a:endParaRPr lang="en-US" b="1" dirty="0">
              <a:solidFill>
                <a:srgbClr val="FF0000"/>
              </a:solidFill>
            </a:endParaRPr>
          </a:p>
        </p:txBody>
      </p:sp>
      <p:sp>
        <p:nvSpPr>
          <p:cNvPr id="3" name="Subtitle 2"/>
          <p:cNvSpPr>
            <a:spLocks noGrp="1"/>
          </p:cNvSpPr>
          <p:nvPr>
            <p:ph type="subTitle" idx="1"/>
          </p:nvPr>
        </p:nvSpPr>
        <p:spPr>
          <a:xfrm>
            <a:off x="1513384" y="4508068"/>
            <a:ext cx="6400800" cy="1600200"/>
          </a:xfrm>
        </p:spPr>
        <p:txBody>
          <a:bodyPr>
            <a:normAutofit/>
          </a:bodyPr>
          <a:lstStyle/>
          <a:p>
            <a:r>
              <a:rPr lang="pl-PL" dirty="0">
                <a:solidFill>
                  <a:schemeClr val="tx1"/>
                </a:solidFill>
              </a:rPr>
              <a:t>VODIČ KROZ NACRT ODLUKE O BUDžETU za 2020. godinu</a:t>
            </a:r>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pic>
        <p:nvPicPr>
          <p:cNvPr id="7" name="Slika 6">
            <a:extLst>
              <a:ext uri="{FF2B5EF4-FFF2-40B4-BE49-F238E27FC236}">
                <a16:creationId xmlns:a16="http://schemas.microsoft.com/office/drawing/2014/main" id="{A734B1AA-D217-45D8-9137-8BD28C420C3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72970" y="501649"/>
            <a:ext cx="2071415" cy="2361708"/>
          </a:xfrm>
          <a:prstGeom prst="rect">
            <a:avLst/>
          </a:prstGeom>
        </p:spPr>
      </p:pic>
    </p:spTree>
    <p:extLst>
      <p:ext uri="{BB962C8B-B14F-4D97-AF65-F5344CB8AC3E}">
        <p14:creationId xmlns:p14="http://schemas.microsoft.com/office/powerpoint/2010/main" val="2642155704"/>
      </p:ext>
    </p:extLst>
  </p:cSld>
  <p:clrMapOvr>
    <a:masterClrMapping/>
  </p:clrMapOvr>
  <p:extLst>
    <p:ext uri="{E180D4A7-C9FB-4DFB-919C-405C955672EB}">
      <p14:showEvtLst xmlns:p14="http://schemas.microsoft.com/office/powerpoint/2010/main">
        <p14:playEvt time="0" objId="11"/>
        <p14:stopEvt time="6233" objId="11"/>
      </p14:showEvtLst>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p:txBody>
          <a:bodyPr/>
          <a:lstStyle/>
          <a:p>
            <a:endParaRPr lang="en-US"/>
          </a:p>
        </p:txBody>
      </p:sp>
      <p:sp>
        <p:nvSpPr>
          <p:cNvPr id="5" name="Slide Number Placeholder 4"/>
          <p:cNvSpPr>
            <a:spLocks noGrp="1"/>
          </p:cNvSpPr>
          <p:nvPr>
            <p:ph type="sldNum" sz="quarter" idx="12"/>
          </p:nvPr>
        </p:nvSpPr>
        <p:spPr/>
        <p:txBody>
          <a:bodyPr/>
          <a:lstStyle/>
          <a:p>
            <a:fld id="{75FB0A07-249F-4345-993B-6AB4700608B8}" type="slidenum">
              <a:rPr lang="en-US" smtClean="0"/>
              <a:pPr/>
              <a:t>10</a:t>
            </a:fld>
            <a:endParaRPr lang="en-US"/>
          </a:p>
        </p:txBody>
      </p:sp>
      <p:sp>
        <p:nvSpPr>
          <p:cNvPr id="6" name="Title 1"/>
          <p:cNvSpPr txBox="1">
            <a:spLocks/>
          </p:cNvSpPr>
          <p:nvPr/>
        </p:nvSpPr>
        <p:spPr>
          <a:xfrm>
            <a:off x="609600" y="263834"/>
            <a:ext cx="8229600" cy="619919"/>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dirty="0"/>
              <a:t>Šta su rashodi i izdaci budžeta?</a:t>
            </a:r>
          </a:p>
        </p:txBody>
      </p:sp>
      <p:graphicFrame>
        <p:nvGraphicFramePr>
          <p:cNvPr id="7" name="Content Placeholder 5"/>
          <p:cNvGraphicFramePr>
            <a:graphicFrameLocks/>
          </p:cNvGraphicFramePr>
          <p:nvPr>
            <p:extLst>
              <p:ext uri="{D42A27DB-BD31-4B8C-83A1-F6EECF244321}">
                <p14:modId xmlns:p14="http://schemas.microsoft.com/office/powerpoint/2010/main" val="2364383778"/>
              </p:ext>
            </p:extLst>
          </p:nvPr>
        </p:nvGraphicFramePr>
        <p:xfrm>
          <a:off x="457200" y="1129627"/>
          <a:ext cx="8229600" cy="55967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Slide Number Placeholder 3"/>
          <p:cNvSpPr txBox="1">
            <a:spLocks/>
          </p:cNvSpPr>
          <p:nvPr/>
        </p:nvSpPr>
        <p:spPr>
          <a:xfrm>
            <a:off x="6705600" y="65087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5FB0A07-249F-4345-993B-6AB4700608B8}" type="slidenum">
              <a:rPr lang="en-US" smtClean="0"/>
              <a:pPr/>
              <a:t>10</a:t>
            </a:fld>
            <a:endParaRPr lang="en-US"/>
          </a:p>
        </p:txBody>
      </p:sp>
    </p:spTree>
    <p:extLst>
      <p:ext uri="{BB962C8B-B14F-4D97-AF65-F5344CB8AC3E}">
        <p14:creationId xmlns:p14="http://schemas.microsoft.com/office/powerpoint/2010/main" val="240220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861" y="306784"/>
            <a:ext cx="8229600" cy="850106"/>
          </a:xfrm>
        </p:spPr>
        <p:txBody>
          <a:bodyPr>
            <a:normAutofit fontScale="90000"/>
          </a:bodyPr>
          <a:lstStyle/>
          <a:p>
            <a:r>
              <a:rPr lang="pl-PL" sz="3000" b="1" dirty="0"/>
              <a:t>Struktura projektovanih rashoda i izdataka budžeta za 2020. godinu</a:t>
            </a:r>
            <a:endParaRPr lang="en-US" sz="30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4273837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3651549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0DA96AB-1BB4-4AFB-8B9B-A1AEF83C5DAF}"/>
              </a:ext>
            </a:extLst>
          </p:cNvPr>
          <p:cNvSpPr>
            <a:spLocks noGrp="1"/>
          </p:cNvSpPr>
          <p:nvPr>
            <p:ph type="sldNum" sz="quarter" idx="12"/>
          </p:nvPr>
        </p:nvSpPr>
        <p:spPr/>
        <p:txBody>
          <a:bodyPr/>
          <a:lstStyle/>
          <a:p>
            <a:fld id="{75FB0A07-249F-4345-993B-6AB4700608B8}" type="slidenum">
              <a:rPr lang="en-US" smtClean="0"/>
              <a:pPr/>
              <a:t>12</a:t>
            </a:fld>
            <a:endParaRPr lang="en-US"/>
          </a:p>
        </p:txBody>
      </p:sp>
      <p:graphicFrame>
        <p:nvGraphicFramePr>
          <p:cNvPr id="4" name="Chart 3">
            <a:extLst>
              <a:ext uri="{FF2B5EF4-FFF2-40B4-BE49-F238E27FC236}">
                <a16:creationId xmlns:a16="http://schemas.microsoft.com/office/drawing/2014/main" id="{A58B7940-79B6-454A-BE8A-26FB06AC5A27}"/>
              </a:ext>
            </a:extLst>
          </p:cNvPr>
          <p:cNvGraphicFramePr>
            <a:graphicFrameLocks/>
          </p:cNvGraphicFramePr>
          <p:nvPr>
            <p:extLst>
              <p:ext uri="{D42A27DB-BD31-4B8C-83A1-F6EECF244321}">
                <p14:modId xmlns:p14="http://schemas.microsoft.com/office/powerpoint/2010/main" val="2008319958"/>
              </p:ext>
            </p:extLst>
          </p:nvPr>
        </p:nvGraphicFramePr>
        <p:xfrm>
          <a:off x="1187624" y="1916832"/>
          <a:ext cx="6181725" cy="4048125"/>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a:extLst>
              <a:ext uri="{FF2B5EF4-FFF2-40B4-BE49-F238E27FC236}">
                <a16:creationId xmlns:a16="http://schemas.microsoft.com/office/drawing/2014/main" id="{E0A478F6-E136-4D8F-AFEC-D3F880B134BF}"/>
              </a:ext>
            </a:extLst>
          </p:cNvPr>
          <p:cNvSpPr>
            <a:spLocks noGrp="1"/>
          </p:cNvSpPr>
          <p:nvPr>
            <p:ph type="title"/>
          </p:nvPr>
        </p:nvSpPr>
        <p:spPr/>
        <p:txBody>
          <a:bodyPr>
            <a:normAutofit fontScale="90000"/>
          </a:bodyPr>
          <a:lstStyle/>
          <a:p>
            <a:r>
              <a:rPr lang="sr-Cyrl-RS" sz="3200" b="1" dirty="0"/>
              <a:t>Структура пројектованих расхода и издатака буџета</a:t>
            </a:r>
            <a:r>
              <a:rPr lang="sr-Cyrl-RS" b="1" dirty="0"/>
              <a:t> </a:t>
            </a:r>
            <a:r>
              <a:rPr lang="sr-Cyrl-RS" sz="3200" b="1" dirty="0"/>
              <a:t>за 20хх. годину</a:t>
            </a:r>
            <a:endParaRPr lang="en-US" sz="3200" b="1" dirty="0"/>
          </a:p>
        </p:txBody>
      </p:sp>
      <p:graphicFrame>
        <p:nvGraphicFramePr>
          <p:cNvPr id="6" name="Chart 1">
            <a:extLst>
              <a:ext uri="{FF2B5EF4-FFF2-40B4-BE49-F238E27FC236}">
                <a16:creationId xmlns:a16="http://schemas.microsoft.com/office/drawing/2014/main" id="{A58B7940-79B6-454A-BE8A-26FB06AC5A27}"/>
              </a:ext>
            </a:extLst>
          </p:cNvPr>
          <p:cNvGraphicFramePr>
            <a:graphicFrameLocks/>
          </p:cNvGraphicFramePr>
          <p:nvPr/>
        </p:nvGraphicFramePr>
        <p:xfrm>
          <a:off x="1481137" y="1404937"/>
          <a:ext cx="6181725" cy="40481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88675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396" y="116632"/>
            <a:ext cx="7787208" cy="778098"/>
          </a:xfrm>
        </p:spPr>
        <p:txBody>
          <a:bodyPr>
            <a:normAutofit/>
          </a:bodyPr>
          <a:lstStyle/>
          <a:p>
            <a:r>
              <a:rPr lang="sr-Latn-RS" sz="3000" b="1" dirty="0"/>
              <a:t>Planirani rashodi budžeta po programima</a:t>
            </a:r>
            <a:endParaRPr lang="en-US" sz="30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graphicFrame>
        <p:nvGraphicFramePr>
          <p:cNvPr id="5" name="Table 4">
            <a:extLst>
              <a:ext uri="{FF2B5EF4-FFF2-40B4-BE49-F238E27FC236}">
                <a16:creationId xmlns:a16="http://schemas.microsoft.com/office/drawing/2014/main" id="{F9E40ABB-A4CD-4E37-AFCB-CC1877536EFD}"/>
              </a:ext>
            </a:extLst>
          </p:cNvPr>
          <p:cNvGraphicFramePr>
            <a:graphicFrameLocks noGrp="1"/>
          </p:cNvGraphicFramePr>
          <p:nvPr>
            <p:extLst>
              <p:ext uri="{D42A27DB-BD31-4B8C-83A1-F6EECF244321}">
                <p14:modId xmlns:p14="http://schemas.microsoft.com/office/powerpoint/2010/main" val="704761686"/>
              </p:ext>
            </p:extLst>
          </p:nvPr>
        </p:nvGraphicFramePr>
        <p:xfrm>
          <a:off x="91846" y="980729"/>
          <a:ext cx="8960308" cy="5550335"/>
        </p:xfrm>
        <a:graphic>
          <a:graphicData uri="http://schemas.openxmlformats.org/drawingml/2006/table">
            <a:tbl>
              <a:tblPr firstRow="1" bandRow="1">
                <a:tableStyleId>{5DA37D80-6434-44D0-A028-1B22A696006F}</a:tableStyleId>
              </a:tblPr>
              <a:tblGrid>
                <a:gridCol w="4696178">
                  <a:extLst>
                    <a:ext uri="{9D8B030D-6E8A-4147-A177-3AD203B41FA5}">
                      <a16:colId xmlns:a16="http://schemas.microsoft.com/office/drawing/2014/main" val="1754900752"/>
                    </a:ext>
                  </a:extLst>
                </a:gridCol>
                <a:gridCol w="2520280">
                  <a:extLst>
                    <a:ext uri="{9D8B030D-6E8A-4147-A177-3AD203B41FA5}">
                      <a16:colId xmlns:a16="http://schemas.microsoft.com/office/drawing/2014/main" val="826029379"/>
                    </a:ext>
                  </a:extLst>
                </a:gridCol>
                <a:gridCol w="1743850">
                  <a:extLst>
                    <a:ext uri="{9D8B030D-6E8A-4147-A177-3AD203B41FA5}">
                      <a16:colId xmlns:a16="http://schemas.microsoft.com/office/drawing/2014/main" val="2943394881"/>
                    </a:ext>
                  </a:extLst>
                </a:gridCol>
              </a:tblGrid>
              <a:tr h="447100">
                <a:tc>
                  <a:txBody>
                    <a:bodyPr/>
                    <a:lstStyle/>
                    <a:p>
                      <a:pPr algn="ctr"/>
                      <a:r>
                        <a:rPr lang="sr-Latn-RS" sz="1200" dirty="0"/>
                        <a:t>Naziv programa
</a:t>
                      </a:r>
                      <a:endParaRPr lang="en-US" sz="1200" dirty="0"/>
                    </a:p>
                  </a:txBody>
                  <a:tcPr/>
                </a:tc>
                <a:tc>
                  <a:txBody>
                    <a:bodyPr/>
                    <a:lstStyle/>
                    <a:p>
                      <a:pPr algn="ctr"/>
                      <a:r>
                        <a:rPr lang="sr-Latn-RS" sz="1200" dirty="0"/>
                        <a:t>Sredstva iz Nacrta Odluke o budžetu za 20hh. godinu  (iznos u dinarima)</a:t>
                      </a:r>
                      <a:endParaRPr lang="en-US" sz="1200" dirty="0"/>
                    </a:p>
                  </a:txBody>
                  <a:tcPr/>
                </a:tc>
                <a:tc>
                  <a:txBody>
                    <a:bodyPr/>
                    <a:lstStyle/>
                    <a:p>
                      <a:pPr algn="ctr"/>
                      <a:r>
                        <a:rPr lang="sr-Latn-RS" sz="1200" dirty="0"/>
                        <a:t>%  budžeta po programu </a:t>
                      </a:r>
                    </a:p>
                  </a:txBody>
                  <a:tcPr/>
                </a:tc>
                <a:extLst>
                  <a:ext uri="{0D108BD9-81ED-4DB2-BD59-A6C34878D82A}">
                    <a16:rowId xmlns:a16="http://schemas.microsoft.com/office/drawing/2014/main" val="267739698"/>
                  </a:ext>
                </a:extLst>
              </a:tr>
              <a:tr h="262879">
                <a:tc>
                  <a:txBody>
                    <a:bodyPr/>
                    <a:lstStyle/>
                    <a:p>
                      <a:r>
                        <a:rPr lang="pt-BR" sz="1200" kern="1200" dirty="0">
                          <a:effectLst/>
                        </a:rPr>
                        <a:t>Program 1. Stanovanje, urbanizam i prostorno planiranje</a:t>
                      </a:r>
                    </a:p>
                  </a:txBody>
                  <a:tcPr/>
                </a:tc>
                <a:tc>
                  <a:txBody>
                    <a:bodyPr/>
                    <a:lstStyle/>
                    <a:p>
                      <a:r>
                        <a:rPr lang="sr-Latn-RS" sz="1000" dirty="0"/>
                        <a:t>8.000.000</a:t>
                      </a:r>
                      <a:endParaRPr lang="en-US" sz="1000" dirty="0"/>
                    </a:p>
                  </a:txBody>
                  <a:tcPr/>
                </a:tc>
                <a:tc>
                  <a:txBody>
                    <a:bodyPr/>
                    <a:lstStyle/>
                    <a:p>
                      <a:endParaRPr lang="en-US" sz="1000" dirty="0"/>
                    </a:p>
                  </a:txBody>
                  <a:tcPr/>
                </a:tc>
                <a:extLst>
                  <a:ext uri="{0D108BD9-81ED-4DB2-BD59-A6C34878D82A}">
                    <a16:rowId xmlns:a16="http://schemas.microsoft.com/office/drawing/2014/main" val="4002703372"/>
                  </a:ext>
                </a:extLst>
              </a:tr>
              <a:tr h="268260">
                <a:tc>
                  <a:txBody>
                    <a:bodyPr/>
                    <a:lstStyle/>
                    <a:p>
                      <a:r>
                        <a:rPr lang="sr-Latn-RS" sz="1200" dirty="0"/>
                        <a:t>Program 2. Komunalne delatnosti</a:t>
                      </a:r>
                    </a:p>
                  </a:txBody>
                  <a:tcPr/>
                </a:tc>
                <a:tc>
                  <a:txBody>
                    <a:bodyPr/>
                    <a:lstStyle/>
                    <a:p>
                      <a:r>
                        <a:rPr lang="sr-Latn-RS" sz="1000" dirty="0"/>
                        <a:t>145.500.000</a:t>
                      </a:r>
                      <a:endParaRPr lang="en-US" sz="1000" dirty="0"/>
                    </a:p>
                  </a:txBody>
                  <a:tcPr/>
                </a:tc>
                <a:tc>
                  <a:txBody>
                    <a:bodyPr/>
                    <a:lstStyle/>
                    <a:p>
                      <a:endParaRPr lang="en-US" sz="1000"/>
                    </a:p>
                  </a:txBody>
                  <a:tcPr/>
                </a:tc>
                <a:extLst>
                  <a:ext uri="{0D108BD9-81ED-4DB2-BD59-A6C34878D82A}">
                    <a16:rowId xmlns:a16="http://schemas.microsoft.com/office/drawing/2014/main" val="3698863823"/>
                  </a:ext>
                </a:extLst>
              </a:tr>
              <a:tr h="268260">
                <a:tc>
                  <a:txBody>
                    <a:bodyPr/>
                    <a:lstStyle/>
                    <a:p>
                      <a:r>
                        <a:rPr lang="pl-PL" sz="1200" dirty="0"/>
                        <a:t>Program 3. Lokalni ekonomski razvoj</a:t>
                      </a:r>
                      <a:endParaRPr lang="en-US" sz="1200" b="1" dirty="0"/>
                    </a:p>
                  </a:txBody>
                  <a:tcPr/>
                </a:tc>
                <a:tc>
                  <a:txBody>
                    <a:bodyPr/>
                    <a:lstStyle/>
                    <a:p>
                      <a:r>
                        <a:rPr lang="sr-Latn-RS" sz="1000" dirty="0"/>
                        <a:t>4.000.000</a:t>
                      </a:r>
                      <a:endParaRPr lang="en-US" sz="1000" dirty="0"/>
                    </a:p>
                  </a:txBody>
                  <a:tcPr/>
                </a:tc>
                <a:tc>
                  <a:txBody>
                    <a:bodyPr/>
                    <a:lstStyle/>
                    <a:p>
                      <a:endParaRPr lang="en-US" sz="1000"/>
                    </a:p>
                  </a:txBody>
                  <a:tcPr/>
                </a:tc>
                <a:extLst>
                  <a:ext uri="{0D108BD9-81ED-4DB2-BD59-A6C34878D82A}">
                    <a16:rowId xmlns:a16="http://schemas.microsoft.com/office/drawing/2014/main" val="2108287674"/>
                  </a:ext>
                </a:extLst>
              </a:tr>
              <a:tr h="268260">
                <a:tc>
                  <a:txBody>
                    <a:bodyPr/>
                    <a:lstStyle/>
                    <a:p>
                      <a:r>
                        <a:rPr lang="sr-Latn-RS" sz="1200" dirty="0"/>
                        <a:t>Program 4. Razvoj turizma</a:t>
                      </a:r>
                      <a:endParaRPr lang="en-US" sz="1200" b="1" dirty="0"/>
                    </a:p>
                  </a:txBody>
                  <a:tcPr/>
                </a:tc>
                <a:tc>
                  <a:txBody>
                    <a:bodyPr/>
                    <a:lstStyle/>
                    <a:p>
                      <a:r>
                        <a:rPr lang="sr-Latn-RS" sz="1000" dirty="0"/>
                        <a:t>91.236.210</a:t>
                      </a:r>
                      <a:endParaRPr lang="en-US" sz="1000" dirty="0"/>
                    </a:p>
                  </a:txBody>
                  <a:tcPr/>
                </a:tc>
                <a:tc>
                  <a:txBody>
                    <a:bodyPr/>
                    <a:lstStyle/>
                    <a:p>
                      <a:endParaRPr lang="en-US" sz="1000" dirty="0"/>
                    </a:p>
                  </a:txBody>
                  <a:tcPr/>
                </a:tc>
                <a:extLst>
                  <a:ext uri="{0D108BD9-81ED-4DB2-BD59-A6C34878D82A}">
                    <a16:rowId xmlns:a16="http://schemas.microsoft.com/office/drawing/2014/main" val="2267397033"/>
                  </a:ext>
                </a:extLst>
              </a:tr>
              <a:tr h="268260">
                <a:tc>
                  <a:txBody>
                    <a:bodyPr/>
                    <a:lstStyle/>
                    <a:p>
                      <a:r>
                        <a:rPr lang="sr-Latn-RS" sz="1200" dirty="0"/>
                        <a:t>Program 5. Poljoprivreda i ruralni razvoj</a:t>
                      </a:r>
                    </a:p>
                  </a:txBody>
                  <a:tcPr/>
                </a:tc>
                <a:tc>
                  <a:txBody>
                    <a:bodyPr/>
                    <a:lstStyle/>
                    <a:p>
                      <a:r>
                        <a:rPr lang="sr-Latn-RS" sz="1000" dirty="0"/>
                        <a:t>41.000.000</a:t>
                      </a:r>
                      <a:endParaRPr lang="en-US" sz="1000" dirty="0"/>
                    </a:p>
                  </a:txBody>
                  <a:tcPr/>
                </a:tc>
                <a:tc>
                  <a:txBody>
                    <a:bodyPr/>
                    <a:lstStyle/>
                    <a:p>
                      <a:endParaRPr lang="en-US" sz="1000" dirty="0"/>
                    </a:p>
                  </a:txBody>
                  <a:tcPr/>
                </a:tc>
                <a:extLst>
                  <a:ext uri="{0D108BD9-81ED-4DB2-BD59-A6C34878D82A}">
                    <a16:rowId xmlns:a16="http://schemas.microsoft.com/office/drawing/2014/main" val="3652443609"/>
                  </a:ext>
                </a:extLst>
              </a:tr>
              <a:tr h="268260">
                <a:tc>
                  <a:txBody>
                    <a:bodyPr/>
                    <a:lstStyle/>
                    <a:p>
                      <a:r>
                        <a:rPr lang="sr-Latn-RS" sz="1200" dirty="0"/>
                        <a:t>Program 6. Zaštita životne sredine</a:t>
                      </a:r>
                      <a:endParaRPr lang="en-US" sz="1200" b="1" dirty="0"/>
                    </a:p>
                  </a:txBody>
                  <a:tcPr/>
                </a:tc>
                <a:tc>
                  <a:txBody>
                    <a:bodyPr/>
                    <a:lstStyle/>
                    <a:p>
                      <a:r>
                        <a:rPr lang="sr-Latn-RS" sz="1000" dirty="0"/>
                        <a:t>18.000.000</a:t>
                      </a:r>
                      <a:endParaRPr lang="en-US" sz="1000" dirty="0"/>
                    </a:p>
                  </a:txBody>
                  <a:tcPr/>
                </a:tc>
                <a:tc>
                  <a:txBody>
                    <a:bodyPr/>
                    <a:lstStyle/>
                    <a:p>
                      <a:endParaRPr lang="en-US" sz="1000"/>
                    </a:p>
                  </a:txBody>
                  <a:tcPr/>
                </a:tc>
                <a:extLst>
                  <a:ext uri="{0D108BD9-81ED-4DB2-BD59-A6C34878D82A}">
                    <a16:rowId xmlns:a16="http://schemas.microsoft.com/office/drawing/2014/main" val="245616700"/>
                  </a:ext>
                </a:extLst>
              </a:tr>
              <a:tr h="324868">
                <a:tc>
                  <a:txBody>
                    <a:bodyPr/>
                    <a:lstStyle/>
                    <a:p>
                      <a:r>
                        <a:rPr lang="pl-PL" sz="1200" dirty="0"/>
                        <a:t>Program 7. Organizacija saobraćaja i saobraćajna infrastruktura </a:t>
                      </a:r>
                    </a:p>
                  </a:txBody>
                  <a:tcPr/>
                </a:tc>
                <a:tc>
                  <a:txBody>
                    <a:bodyPr/>
                    <a:lstStyle/>
                    <a:p>
                      <a:r>
                        <a:rPr lang="sr-Latn-RS" sz="1000" dirty="0"/>
                        <a:t>122.500.000</a:t>
                      </a:r>
                      <a:endParaRPr lang="en-US" sz="1000" dirty="0"/>
                    </a:p>
                  </a:txBody>
                  <a:tcPr/>
                </a:tc>
                <a:tc>
                  <a:txBody>
                    <a:bodyPr/>
                    <a:lstStyle/>
                    <a:p>
                      <a:endParaRPr lang="en-US" sz="1000"/>
                    </a:p>
                  </a:txBody>
                  <a:tcPr/>
                </a:tc>
                <a:extLst>
                  <a:ext uri="{0D108BD9-81ED-4DB2-BD59-A6C34878D82A}">
                    <a16:rowId xmlns:a16="http://schemas.microsoft.com/office/drawing/2014/main" val="1800143352"/>
                  </a:ext>
                </a:extLst>
              </a:tr>
              <a:tr h="268260">
                <a:tc>
                  <a:txBody>
                    <a:bodyPr/>
                    <a:lstStyle/>
                    <a:p>
                      <a:r>
                        <a:rPr lang="sr-Latn-RS" sz="1200" dirty="0"/>
                        <a:t>Program 8. Predškolsko vaspitanje i obrazovanje</a:t>
                      </a:r>
                      <a:endParaRPr lang="en-US" sz="1200" b="1" dirty="0"/>
                    </a:p>
                  </a:txBody>
                  <a:tcPr/>
                </a:tc>
                <a:tc>
                  <a:txBody>
                    <a:bodyPr/>
                    <a:lstStyle/>
                    <a:p>
                      <a:r>
                        <a:rPr lang="sr-Latn-RS" sz="1000" dirty="0"/>
                        <a:t>132.108.300</a:t>
                      </a:r>
                      <a:endParaRPr lang="en-US" sz="1000" dirty="0"/>
                    </a:p>
                  </a:txBody>
                  <a:tcPr/>
                </a:tc>
                <a:tc>
                  <a:txBody>
                    <a:bodyPr/>
                    <a:lstStyle/>
                    <a:p>
                      <a:endParaRPr lang="en-US" sz="1000"/>
                    </a:p>
                  </a:txBody>
                  <a:tcPr/>
                </a:tc>
                <a:extLst>
                  <a:ext uri="{0D108BD9-81ED-4DB2-BD59-A6C34878D82A}">
                    <a16:rowId xmlns:a16="http://schemas.microsoft.com/office/drawing/2014/main" val="2086219187"/>
                  </a:ext>
                </a:extLst>
              </a:tr>
              <a:tr h="268260">
                <a:tc>
                  <a:txBody>
                    <a:bodyPr/>
                    <a:lstStyle/>
                    <a:p>
                      <a:r>
                        <a:rPr lang="pt-BR" sz="1200" dirty="0"/>
                        <a:t>Program 9. Osnovno obrazovanje i vaspitanje</a:t>
                      </a:r>
                    </a:p>
                  </a:txBody>
                  <a:tcPr/>
                </a:tc>
                <a:tc>
                  <a:txBody>
                    <a:bodyPr/>
                    <a:lstStyle/>
                    <a:p>
                      <a:r>
                        <a:rPr lang="sr-Latn-RS" sz="1000" dirty="0"/>
                        <a:t>83.396.000</a:t>
                      </a:r>
                      <a:endParaRPr lang="en-US" sz="1000" dirty="0"/>
                    </a:p>
                  </a:txBody>
                  <a:tcPr/>
                </a:tc>
                <a:tc>
                  <a:txBody>
                    <a:bodyPr/>
                    <a:lstStyle/>
                    <a:p>
                      <a:endParaRPr lang="en-US" sz="1000"/>
                    </a:p>
                  </a:txBody>
                  <a:tcPr/>
                </a:tc>
                <a:extLst>
                  <a:ext uri="{0D108BD9-81ED-4DB2-BD59-A6C34878D82A}">
                    <a16:rowId xmlns:a16="http://schemas.microsoft.com/office/drawing/2014/main" val="766556103"/>
                  </a:ext>
                </a:extLst>
              </a:tr>
              <a:tr h="2682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r-Latn-RS" sz="1200" dirty="0"/>
                        <a:t>Program 10. Srednje obrazovanje i vaspitanje</a:t>
                      </a:r>
                    </a:p>
                  </a:txBody>
                  <a:tcPr/>
                </a:tc>
                <a:tc>
                  <a:txBody>
                    <a:bodyPr/>
                    <a:lstStyle/>
                    <a:p>
                      <a:r>
                        <a:rPr lang="sr-Latn-RS" sz="1000" dirty="0"/>
                        <a:t>16.050.000</a:t>
                      </a:r>
                      <a:endParaRPr lang="en-US" sz="1000" dirty="0"/>
                    </a:p>
                  </a:txBody>
                  <a:tcPr/>
                </a:tc>
                <a:tc>
                  <a:txBody>
                    <a:bodyPr/>
                    <a:lstStyle/>
                    <a:p>
                      <a:endParaRPr lang="en-US" sz="1000"/>
                    </a:p>
                  </a:txBody>
                  <a:tcPr/>
                </a:tc>
                <a:extLst>
                  <a:ext uri="{0D108BD9-81ED-4DB2-BD59-A6C34878D82A}">
                    <a16:rowId xmlns:a16="http://schemas.microsoft.com/office/drawing/2014/main" val="3115389646"/>
                  </a:ext>
                </a:extLst>
              </a:tr>
              <a:tr h="268260">
                <a:tc>
                  <a:txBody>
                    <a:bodyPr/>
                    <a:lstStyle/>
                    <a:p>
                      <a:r>
                        <a:rPr lang="pl-PL" sz="1200" dirty="0"/>
                        <a:t>Program 11. Socijalna i dečija zaštita</a:t>
                      </a:r>
                      <a:endParaRPr lang="en-US" sz="1200" b="1" dirty="0"/>
                    </a:p>
                  </a:txBody>
                  <a:tcPr/>
                </a:tc>
                <a:tc>
                  <a:txBody>
                    <a:bodyPr/>
                    <a:lstStyle/>
                    <a:p>
                      <a:r>
                        <a:rPr lang="sr-Latn-RS" sz="1000" dirty="0"/>
                        <a:t>53.000.000</a:t>
                      </a:r>
                      <a:endParaRPr lang="en-US" sz="1000" dirty="0"/>
                    </a:p>
                  </a:txBody>
                  <a:tcPr/>
                </a:tc>
                <a:tc>
                  <a:txBody>
                    <a:bodyPr/>
                    <a:lstStyle/>
                    <a:p>
                      <a:endParaRPr lang="en-US" sz="1000"/>
                    </a:p>
                  </a:txBody>
                  <a:tcPr/>
                </a:tc>
                <a:extLst>
                  <a:ext uri="{0D108BD9-81ED-4DB2-BD59-A6C34878D82A}">
                    <a16:rowId xmlns:a16="http://schemas.microsoft.com/office/drawing/2014/main" val="1414730366"/>
                  </a:ext>
                </a:extLst>
              </a:tr>
              <a:tr h="268260">
                <a:tc>
                  <a:txBody>
                    <a:bodyPr/>
                    <a:lstStyle/>
                    <a:p>
                      <a:r>
                        <a:rPr lang="sr-Latn-RS" sz="1200" dirty="0"/>
                        <a:t>Program 12. Zdravstvena zaštita</a:t>
                      </a:r>
                    </a:p>
                  </a:txBody>
                  <a:tcPr/>
                </a:tc>
                <a:tc>
                  <a:txBody>
                    <a:bodyPr/>
                    <a:lstStyle/>
                    <a:p>
                      <a:r>
                        <a:rPr lang="sr-Latn-RS" sz="1000" dirty="0"/>
                        <a:t>10.000.000</a:t>
                      </a:r>
                      <a:endParaRPr lang="en-US" sz="1000" dirty="0"/>
                    </a:p>
                  </a:txBody>
                  <a:tcPr/>
                </a:tc>
                <a:tc>
                  <a:txBody>
                    <a:bodyPr/>
                    <a:lstStyle/>
                    <a:p>
                      <a:endParaRPr lang="en-US" sz="1000"/>
                    </a:p>
                  </a:txBody>
                  <a:tcPr/>
                </a:tc>
                <a:extLst>
                  <a:ext uri="{0D108BD9-81ED-4DB2-BD59-A6C34878D82A}">
                    <a16:rowId xmlns:a16="http://schemas.microsoft.com/office/drawing/2014/main" val="1043777792"/>
                  </a:ext>
                </a:extLst>
              </a:tr>
              <a:tr h="268260">
                <a:tc>
                  <a:txBody>
                    <a:bodyPr/>
                    <a:lstStyle/>
                    <a:p>
                      <a:r>
                        <a:rPr lang="sr-Latn-RS" sz="1200" dirty="0"/>
                        <a:t>Program 13. Razvoj kulture i informisanja</a:t>
                      </a:r>
                      <a:endParaRPr lang="en-US" sz="1200" b="1" dirty="0"/>
                    </a:p>
                  </a:txBody>
                  <a:tcPr/>
                </a:tc>
                <a:tc>
                  <a:txBody>
                    <a:bodyPr/>
                    <a:lstStyle/>
                    <a:p>
                      <a:r>
                        <a:rPr lang="sr-Latn-RS" sz="1000" dirty="0"/>
                        <a:t>51.175.818</a:t>
                      </a:r>
                      <a:endParaRPr lang="en-US" sz="1000" dirty="0"/>
                    </a:p>
                  </a:txBody>
                  <a:tcPr/>
                </a:tc>
                <a:tc>
                  <a:txBody>
                    <a:bodyPr/>
                    <a:lstStyle/>
                    <a:p>
                      <a:endParaRPr lang="en-US" sz="1000"/>
                    </a:p>
                  </a:txBody>
                  <a:tcPr/>
                </a:tc>
                <a:extLst>
                  <a:ext uri="{0D108BD9-81ED-4DB2-BD59-A6C34878D82A}">
                    <a16:rowId xmlns:a16="http://schemas.microsoft.com/office/drawing/2014/main" val="2084141709"/>
                  </a:ext>
                </a:extLst>
              </a:tr>
              <a:tr h="268260">
                <a:tc>
                  <a:txBody>
                    <a:bodyPr/>
                    <a:lstStyle/>
                    <a:p>
                      <a:r>
                        <a:rPr lang="sr-Latn-RS" sz="1200" dirty="0"/>
                        <a:t>Program 14. Razvoj sporta i omladine</a:t>
                      </a:r>
                      <a:endParaRPr lang="en-US" sz="1200" b="1" dirty="0"/>
                    </a:p>
                  </a:txBody>
                  <a:tcPr/>
                </a:tc>
                <a:tc>
                  <a:txBody>
                    <a:bodyPr/>
                    <a:lstStyle/>
                    <a:p>
                      <a:r>
                        <a:rPr lang="sr-Latn-RS" sz="1000" dirty="0"/>
                        <a:t>32.539.000</a:t>
                      </a:r>
                      <a:endParaRPr lang="en-US" sz="1000" dirty="0"/>
                    </a:p>
                  </a:txBody>
                  <a:tcPr/>
                </a:tc>
                <a:tc>
                  <a:txBody>
                    <a:bodyPr/>
                    <a:lstStyle/>
                    <a:p>
                      <a:endParaRPr lang="en-US" sz="1000"/>
                    </a:p>
                  </a:txBody>
                  <a:tcPr/>
                </a:tc>
                <a:extLst>
                  <a:ext uri="{0D108BD9-81ED-4DB2-BD59-A6C34878D82A}">
                    <a16:rowId xmlns:a16="http://schemas.microsoft.com/office/drawing/2014/main" val="712639953"/>
                  </a:ext>
                </a:extLst>
              </a:tr>
              <a:tr h="268260">
                <a:tc>
                  <a:txBody>
                    <a:bodyPr/>
                    <a:lstStyle/>
                    <a:p>
                      <a:r>
                        <a:rPr lang="sr-Latn-RS" sz="1200" dirty="0"/>
                        <a:t>Program 15. Opšte usluge lokalne samouprave </a:t>
                      </a:r>
                      <a:endParaRPr lang="en-US" sz="1200" b="1" dirty="0"/>
                    </a:p>
                  </a:txBody>
                  <a:tcPr/>
                </a:tc>
                <a:tc>
                  <a:txBody>
                    <a:bodyPr/>
                    <a:lstStyle/>
                    <a:p>
                      <a:r>
                        <a:rPr lang="sr-Latn-RS" sz="1000" dirty="0"/>
                        <a:t>225.654.076</a:t>
                      </a:r>
                      <a:endParaRPr lang="en-US" sz="1000" dirty="0"/>
                    </a:p>
                  </a:txBody>
                  <a:tcPr/>
                </a:tc>
                <a:tc>
                  <a:txBody>
                    <a:bodyPr/>
                    <a:lstStyle/>
                    <a:p>
                      <a:endParaRPr lang="en-US" sz="1000"/>
                    </a:p>
                  </a:txBody>
                  <a:tcPr/>
                </a:tc>
                <a:extLst>
                  <a:ext uri="{0D108BD9-81ED-4DB2-BD59-A6C34878D82A}">
                    <a16:rowId xmlns:a16="http://schemas.microsoft.com/office/drawing/2014/main" val="949910891"/>
                  </a:ext>
                </a:extLst>
              </a:tr>
              <a:tr h="268260">
                <a:tc>
                  <a:txBody>
                    <a:bodyPr/>
                    <a:lstStyle/>
                    <a:p>
                      <a:r>
                        <a:rPr lang="pl-PL" sz="1200" dirty="0"/>
                        <a:t>Program 16. Politički sistem lokalne samouprave</a:t>
                      </a:r>
                    </a:p>
                  </a:txBody>
                  <a:tcPr/>
                </a:tc>
                <a:tc>
                  <a:txBody>
                    <a:bodyPr/>
                    <a:lstStyle/>
                    <a:p>
                      <a:r>
                        <a:rPr lang="sr-Latn-RS" sz="1000" dirty="0"/>
                        <a:t>25.809.864</a:t>
                      </a:r>
                      <a:endParaRPr lang="en-US" sz="1000" dirty="0"/>
                    </a:p>
                  </a:txBody>
                  <a:tcPr/>
                </a:tc>
                <a:tc>
                  <a:txBody>
                    <a:bodyPr/>
                    <a:lstStyle/>
                    <a:p>
                      <a:endParaRPr lang="en-US" sz="1000" dirty="0"/>
                    </a:p>
                  </a:txBody>
                  <a:tcPr/>
                </a:tc>
                <a:extLst>
                  <a:ext uri="{0D108BD9-81ED-4DB2-BD59-A6C34878D82A}">
                    <a16:rowId xmlns:a16="http://schemas.microsoft.com/office/drawing/2014/main" val="1566446889"/>
                  </a:ext>
                </a:extLst>
              </a:tr>
              <a:tr h="287707">
                <a:tc>
                  <a:txBody>
                    <a:bodyPr/>
                    <a:lstStyle/>
                    <a:p>
                      <a:r>
                        <a:rPr lang="sr-Latn-RS" sz="1200" dirty="0"/>
                        <a:t>Program 17. Energetska efikasnost  i obnovljivi izvori energije</a:t>
                      </a:r>
                    </a:p>
                  </a:txBody>
                  <a:tcPr/>
                </a:tc>
                <a:tc>
                  <a:txBody>
                    <a:bodyPr/>
                    <a:lstStyle/>
                    <a:p>
                      <a:r>
                        <a:rPr lang="sr-Cyrl-RS" sz="1000" dirty="0"/>
                        <a:t>0</a:t>
                      </a:r>
                      <a:endParaRPr lang="en-US" sz="1000" dirty="0"/>
                    </a:p>
                  </a:txBody>
                  <a:tcPr/>
                </a:tc>
                <a:tc>
                  <a:txBody>
                    <a:bodyPr/>
                    <a:lstStyle/>
                    <a:p>
                      <a:endParaRPr lang="en-US" sz="1000" dirty="0"/>
                    </a:p>
                  </a:txBody>
                  <a:tcPr/>
                </a:tc>
                <a:extLst>
                  <a:ext uri="{0D108BD9-81ED-4DB2-BD59-A6C34878D82A}">
                    <a16:rowId xmlns:a16="http://schemas.microsoft.com/office/drawing/2014/main" val="119978124"/>
                  </a:ext>
                </a:extLst>
              </a:tr>
              <a:tr h="357680">
                <a:tc>
                  <a:txBody>
                    <a:bodyPr/>
                    <a:lstStyle/>
                    <a:p>
                      <a:r>
                        <a:rPr lang="sr-Latn-RS" sz="1400" dirty="0"/>
                        <a:t>Ukupni rashodi po programima</a:t>
                      </a:r>
                      <a:endParaRPr lang="en-US" sz="1400" b="1" dirty="0">
                        <a:solidFill>
                          <a:schemeClr val="bg1"/>
                        </a:solidFill>
                      </a:endParaRPr>
                    </a:p>
                  </a:txBody>
                  <a:tcPr/>
                </a:tc>
                <a:tc>
                  <a:txBody>
                    <a:bodyPr/>
                    <a:lstStyle/>
                    <a:p>
                      <a:r>
                        <a:rPr lang="sr-Latn-RS" dirty="0"/>
                        <a:t>1.059.969.268</a:t>
                      </a:r>
                      <a:endParaRPr lang="en-US" dirty="0"/>
                    </a:p>
                  </a:txBody>
                  <a:tcPr/>
                </a:tc>
                <a:tc>
                  <a:txBody>
                    <a:bodyPr/>
                    <a:lstStyle/>
                    <a:p>
                      <a:endParaRPr lang="en-US" dirty="0"/>
                    </a:p>
                  </a:txBody>
                  <a:tcPr/>
                </a:tc>
                <a:extLst>
                  <a:ext uri="{0D108BD9-81ED-4DB2-BD59-A6C34878D82A}">
                    <a16:rowId xmlns:a16="http://schemas.microsoft.com/office/drawing/2014/main" val="1490115251"/>
                  </a:ext>
                </a:extLst>
              </a:tr>
            </a:tbl>
          </a:graphicData>
        </a:graphic>
      </p:graphicFrame>
    </p:spTree>
    <p:extLst>
      <p:ext uri="{BB962C8B-B14F-4D97-AF65-F5344CB8AC3E}">
        <p14:creationId xmlns:p14="http://schemas.microsoft.com/office/powerpoint/2010/main" val="3422740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r>
              <a:rPr lang="sr-Cyrl-RS" sz="3100" b="1" dirty="0"/>
              <a:t>Структура планираних расхода по буџетским програмима</a:t>
            </a:r>
            <a:endParaRPr lang="en-US" sz="22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graphicFrame>
        <p:nvGraphicFramePr>
          <p:cNvPr id="7" name="Chart 6">
            <a:extLst>
              <a:ext uri="{FF2B5EF4-FFF2-40B4-BE49-F238E27FC236}">
                <a16:creationId xmlns:a16="http://schemas.microsoft.com/office/drawing/2014/main" id="{35CA3346-52C3-4B96-A757-C775AAA1D544}"/>
              </a:ext>
            </a:extLst>
          </p:cNvPr>
          <p:cNvGraphicFramePr>
            <a:graphicFrameLocks/>
          </p:cNvGraphicFramePr>
          <p:nvPr>
            <p:extLst>
              <p:ext uri="{D42A27DB-BD31-4B8C-83A1-F6EECF244321}">
                <p14:modId xmlns:p14="http://schemas.microsoft.com/office/powerpoint/2010/main" val="2698342653"/>
              </p:ext>
            </p:extLst>
          </p:nvPr>
        </p:nvGraphicFramePr>
        <p:xfrm>
          <a:off x="827585" y="1484784"/>
          <a:ext cx="6792416" cy="487156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2">
            <a:extLst>
              <a:ext uri="{FF2B5EF4-FFF2-40B4-BE49-F238E27FC236}">
                <a16:creationId xmlns:a16="http://schemas.microsoft.com/office/drawing/2014/main" id="{E67EA4FA-4D59-480A-942F-8112EB0273F8}"/>
              </a:ext>
            </a:extLst>
          </p:cNvPr>
          <p:cNvGraphicFramePr>
            <a:graphicFrameLocks/>
          </p:cNvGraphicFramePr>
          <p:nvPr/>
        </p:nvGraphicFramePr>
        <p:xfrm>
          <a:off x="1076325" y="1028700"/>
          <a:ext cx="6991350" cy="48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45339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3000" b="1" dirty="0"/>
              <a:t>Planirani rashodi budžeta raspodeljeni po direktnim i indirektnim budžetskim korisnicima</a:t>
            </a:r>
            <a:endParaRPr lang="en-US" sz="30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08702298"/>
              </p:ext>
            </p:extLst>
          </p:nvPr>
        </p:nvGraphicFramePr>
        <p:xfrm>
          <a:off x="899592" y="1416547"/>
          <a:ext cx="7488833" cy="3353653"/>
        </p:xfrm>
        <a:graphic>
          <a:graphicData uri="http://schemas.openxmlformats.org/drawingml/2006/table">
            <a:tbl>
              <a:tblPr firstRow="1" firstCol="1" bandRow="1">
                <a:tableStyleId>{8799B23B-EC83-4686-B30A-512413B5E67A}</a:tableStyleId>
              </a:tblPr>
              <a:tblGrid>
                <a:gridCol w="577545">
                  <a:extLst>
                    <a:ext uri="{9D8B030D-6E8A-4147-A177-3AD203B41FA5}">
                      <a16:colId xmlns:a16="http://schemas.microsoft.com/office/drawing/2014/main" val="20000"/>
                    </a:ext>
                  </a:extLst>
                </a:gridCol>
                <a:gridCol w="4427843">
                  <a:extLst>
                    <a:ext uri="{9D8B030D-6E8A-4147-A177-3AD203B41FA5}">
                      <a16:colId xmlns:a16="http://schemas.microsoft.com/office/drawing/2014/main" val="20001"/>
                    </a:ext>
                  </a:extLst>
                </a:gridCol>
                <a:gridCol w="1642860">
                  <a:extLst>
                    <a:ext uri="{9D8B030D-6E8A-4147-A177-3AD203B41FA5}">
                      <a16:colId xmlns:a16="http://schemas.microsoft.com/office/drawing/2014/main" val="20002"/>
                    </a:ext>
                  </a:extLst>
                </a:gridCol>
                <a:gridCol w="840585">
                  <a:extLst>
                    <a:ext uri="{9D8B030D-6E8A-4147-A177-3AD203B41FA5}">
                      <a16:colId xmlns:a16="http://schemas.microsoft.com/office/drawing/2014/main" val="20003"/>
                    </a:ext>
                  </a:extLst>
                </a:gridCol>
              </a:tblGrid>
              <a:tr h="545592">
                <a:tc>
                  <a:txBody>
                    <a:bodyPr/>
                    <a:lstStyle/>
                    <a:p>
                      <a:pPr marL="0" marR="0">
                        <a:spcBef>
                          <a:spcPts val="0"/>
                        </a:spcBef>
                        <a:spcAft>
                          <a:spcPts val="0"/>
                        </a:spcAft>
                      </a:pPr>
                      <a:r>
                        <a:rPr lang="en-US" sz="1200" dirty="0">
                          <a:effectLst/>
                        </a:rPr>
                        <a:t>R. br.</a:t>
                      </a:r>
                    </a:p>
                  </a:txBody>
                  <a:tcPr marL="68580" marR="68580" marT="0" marB="0" anchor="ctr"/>
                </a:tc>
                <a:tc>
                  <a:txBody>
                    <a:bodyPr/>
                    <a:lstStyle/>
                    <a:p>
                      <a:pPr marL="0" marR="0">
                        <a:spcBef>
                          <a:spcPts val="0"/>
                        </a:spcBef>
                        <a:spcAft>
                          <a:spcPts val="0"/>
                        </a:spcAft>
                      </a:pPr>
                      <a:r>
                        <a:rPr lang="en-US" sz="1200" dirty="0" err="1">
                          <a:effectLst/>
                        </a:rPr>
                        <a:t>Naziv</a:t>
                      </a:r>
                      <a:r>
                        <a:rPr lang="en-US" sz="1200" dirty="0">
                          <a:effectLst/>
                        </a:rPr>
                        <a:t> </a:t>
                      </a:r>
                      <a:r>
                        <a:rPr lang="en-US" sz="1200" dirty="0" err="1">
                          <a:effectLst/>
                        </a:rPr>
                        <a:t>budžetskog</a:t>
                      </a:r>
                      <a:r>
                        <a:rPr lang="en-US" sz="1200" dirty="0">
                          <a:effectLst/>
                        </a:rPr>
                        <a:t> </a:t>
                      </a:r>
                      <a:r>
                        <a:rPr lang="en-US" sz="1200" dirty="0" err="1">
                          <a:effectLst/>
                        </a:rPr>
                        <a:t>korisnika</a:t>
                      </a:r>
                      <a:endParaRPr lang="en-US" sz="1200" dirty="0">
                        <a:effectLst/>
                      </a:endParaRPr>
                    </a:p>
                  </a:txBody>
                  <a:tcPr marL="68580" marR="68580" marT="0" marB="0" anchor="ctr"/>
                </a:tc>
                <a:tc>
                  <a:txBody>
                    <a:bodyPr/>
                    <a:lstStyle/>
                    <a:p>
                      <a:pPr algn="ctr"/>
                      <a:r>
                        <a:rPr lang="sr-Latn-RS" sz="1200" dirty="0"/>
                        <a:t>Sredstva iz Nacrta Odluke o budžetu za 2020. godinu  (iznos u dinarima)</a:t>
                      </a:r>
                    </a:p>
                  </a:txBody>
                  <a:tcPr marL="68580" marR="68580" marT="0" marB="0" anchor="ctr"/>
                </a:tc>
                <a:tc>
                  <a:txBody>
                    <a:bodyPr/>
                    <a:lstStyle/>
                    <a:p>
                      <a:pPr algn="ctr"/>
                      <a:r>
                        <a:rPr lang="sr-Cyrl-RS" sz="1200" dirty="0"/>
                        <a:t>%  </a:t>
                      </a:r>
                      <a:r>
                        <a:rPr lang="sr-Latn-RS" sz="1200" dirty="0"/>
                        <a:t>budžeta po korisniku</a:t>
                      </a:r>
                      <a:endParaRPr lang="en-US" sz="1200" dirty="0"/>
                    </a:p>
                  </a:txBody>
                  <a:tcPr marL="68580" marR="68580" marT="0" marB="0" anchor="ctr"/>
                </a:tc>
                <a:extLst>
                  <a:ext uri="{0D108BD9-81ED-4DB2-BD59-A6C34878D82A}">
                    <a16:rowId xmlns:a16="http://schemas.microsoft.com/office/drawing/2014/main" val="10000"/>
                  </a:ext>
                </a:extLst>
              </a:tr>
              <a:tr h="211911">
                <a:tc>
                  <a:txBody>
                    <a:bodyPr/>
                    <a:lstStyle/>
                    <a:p>
                      <a:pPr marL="0" marR="0" algn="ctr">
                        <a:spcBef>
                          <a:spcPts val="0"/>
                        </a:spcBef>
                        <a:spcAft>
                          <a:spcPts val="0"/>
                        </a:spcAft>
                      </a:pPr>
                      <a:r>
                        <a:rPr lang="en-US" sz="1000" dirty="0">
                          <a:effectLst/>
                        </a:rPr>
                        <a:t>1.</a:t>
                      </a: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r>
                        <a:rPr lang="en-US" sz="1500" dirty="0" err="1">
                          <a:effectLst/>
                        </a:rPr>
                        <a:t>Skupština</a:t>
                      </a:r>
                      <a:r>
                        <a:rPr lang="en-US" sz="1500" dirty="0">
                          <a:effectLst/>
                        </a:rPr>
                        <a:t> </a:t>
                      </a:r>
                      <a:r>
                        <a:rPr lang="en-US" sz="1500" dirty="0" err="1">
                          <a:effectLst/>
                        </a:rPr>
                        <a:t>opštine</a:t>
                      </a:r>
                      <a:r>
                        <a:rPr lang="en-US" sz="1500" dirty="0">
                          <a:effectLst/>
                        </a:rPr>
                        <a:t> </a:t>
                      </a:r>
                      <a:endParaRPr lang="en-US" sz="1500" dirty="0">
                        <a:solidFill>
                          <a:srgbClr val="FF0000"/>
                        </a:solidFill>
                        <a:effectLst/>
                        <a:latin typeface="Times New Roman"/>
                        <a:ea typeface="Times New Roman"/>
                      </a:endParaRPr>
                    </a:p>
                  </a:txBody>
                  <a:tcPr marL="68580" marR="68580" marT="0" marB="0" anchor="b"/>
                </a:tc>
                <a:tc>
                  <a:txBody>
                    <a:bodyPr/>
                    <a:lstStyle/>
                    <a:p>
                      <a:pPr marL="0" marR="0" algn="r">
                        <a:spcBef>
                          <a:spcPts val="0"/>
                        </a:spcBef>
                        <a:spcAft>
                          <a:spcPts val="0"/>
                        </a:spcAft>
                      </a:pPr>
                      <a:r>
                        <a:rPr lang="sr-Latn-RS" sz="1200" dirty="0">
                          <a:effectLst/>
                          <a:latin typeface="Times New Roman"/>
                          <a:ea typeface="Times New Roman"/>
                        </a:rPr>
                        <a:t>11.348.483</a:t>
                      </a:r>
                      <a:endParaRPr lang="en-US" sz="12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Latn-RS" sz="1200" dirty="0">
                          <a:effectLst/>
                          <a:latin typeface="Times New Roman"/>
                          <a:ea typeface="Times New Roman"/>
                        </a:rPr>
                        <a:t>1,40</a:t>
                      </a:r>
                      <a:endParaRPr lang="en-US" sz="1200" dirty="0">
                        <a:effectLst/>
                        <a:latin typeface="Times New Roman"/>
                        <a:ea typeface="Times New Roman"/>
                      </a:endParaRPr>
                    </a:p>
                  </a:txBody>
                  <a:tcPr marL="68580" marR="68580" marT="0" marB="0" anchor="b"/>
                </a:tc>
                <a:extLst>
                  <a:ext uri="{0D108BD9-81ED-4DB2-BD59-A6C34878D82A}">
                    <a16:rowId xmlns:a16="http://schemas.microsoft.com/office/drawing/2014/main" val="10001"/>
                  </a:ext>
                </a:extLst>
              </a:tr>
              <a:tr h="328375">
                <a:tc>
                  <a:txBody>
                    <a:bodyPr/>
                    <a:lstStyle/>
                    <a:p>
                      <a:pPr marL="0" marR="0" algn="ctr">
                        <a:spcBef>
                          <a:spcPts val="0"/>
                        </a:spcBef>
                        <a:spcAft>
                          <a:spcPts val="0"/>
                        </a:spcAft>
                      </a:pPr>
                      <a:r>
                        <a:rPr lang="en-US" sz="1000">
                          <a:effectLst/>
                        </a:rPr>
                        <a:t>2.</a:t>
                      </a:r>
                      <a:endParaRPr lang="en-US" sz="1200">
                        <a:effectLst/>
                        <a:latin typeface="Times New Roman"/>
                        <a:ea typeface="Times New Roman"/>
                      </a:endParaRPr>
                    </a:p>
                  </a:txBody>
                  <a:tcPr marL="68580" marR="68580" marT="0" marB="0" anchor="b"/>
                </a:tc>
                <a:tc>
                  <a:txBody>
                    <a:bodyPr/>
                    <a:lstStyle/>
                    <a:p>
                      <a:pPr marL="0" marR="0">
                        <a:spcBef>
                          <a:spcPts val="0"/>
                        </a:spcBef>
                        <a:spcAft>
                          <a:spcPts val="0"/>
                        </a:spcAft>
                      </a:pPr>
                      <a:r>
                        <a:rPr lang="sr-Latn-RS" sz="1500" dirty="0">
                          <a:effectLst/>
                          <a:latin typeface="Times New Roman"/>
                          <a:ea typeface="Times New Roman"/>
                        </a:rPr>
                        <a:t>Predsednik opštine </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Latn-RS" sz="1200" dirty="0">
                          <a:effectLst/>
                          <a:latin typeface="Times New Roman"/>
                          <a:ea typeface="Times New Roman"/>
                        </a:rPr>
                        <a:t>11.032.228</a:t>
                      </a:r>
                      <a:endParaRPr lang="en-US" sz="12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Latn-RS" sz="1200" dirty="0">
                          <a:effectLst/>
                          <a:latin typeface="Times New Roman"/>
                          <a:ea typeface="Times New Roman"/>
                        </a:rPr>
                        <a:t>1,36</a:t>
                      </a:r>
                      <a:endParaRPr lang="en-US" sz="1200" dirty="0">
                        <a:effectLst/>
                        <a:latin typeface="Times New Roman"/>
                        <a:ea typeface="Times New Roman"/>
                      </a:endParaRPr>
                    </a:p>
                  </a:txBody>
                  <a:tcPr marL="68580" marR="68580" marT="0" marB="0" anchor="b"/>
                </a:tc>
                <a:extLst>
                  <a:ext uri="{0D108BD9-81ED-4DB2-BD59-A6C34878D82A}">
                    <a16:rowId xmlns:a16="http://schemas.microsoft.com/office/drawing/2014/main" val="10002"/>
                  </a:ext>
                </a:extLst>
              </a:tr>
              <a:tr h="211911">
                <a:tc>
                  <a:txBody>
                    <a:bodyPr/>
                    <a:lstStyle/>
                    <a:p>
                      <a:pPr marL="0" marR="0" algn="ctr">
                        <a:spcBef>
                          <a:spcPts val="0"/>
                        </a:spcBef>
                        <a:spcAft>
                          <a:spcPts val="0"/>
                        </a:spcAft>
                      </a:pPr>
                      <a:r>
                        <a:rPr lang="en-US" sz="1000">
                          <a:effectLst/>
                        </a:rPr>
                        <a:t>3.</a:t>
                      </a:r>
                      <a:endParaRPr lang="en-US" sz="1200">
                        <a:effectLst/>
                        <a:latin typeface="Times New Roman"/>
                        <a:ea typeface="Times New Roman"/>
                      </a:endParaRPr>
                    </a:p>
                  </a:txBody>
                  <a:tcPr marL="68580" marR="68580" marT="0" marB="0" anchor="b"/>
                </a:tc>
                <a:tc>
                  <a:txBody>
                    <a:bodyPr/>
                    <a:lstStyle/>
                    <a:p>
                      <a:pPr marL="0" marR="0">
                        <a:spcBef>
                          <a:spcPts val="0"/>
                        </a:spcBef>
                        <a:spcAft>
                          <a:spcPts val="0"/>
                        </a:spcAft>
                      </a:pPr>
                      <a:r>
                        <a:rPr lang="sr-Latn-RS" sz="1500" dirty="0">
                          <a:effectLst/>
                        </a:rPr>
                        <a:t>Opštinsko  veće</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Latn-RS" sz="1200" dirty="0">
                          <a:effectLst/>
                          <a:latin typeface="Times New Roman"/>
                          <a:ea typeface="Times New Roman"/>
                        </a:rPr>
                        <a:t>3.429.153</a:t>
                      </a:r>
                      <a:endParaRPr lang="en-US" sz="12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Latn-RS" sz="1200" dirty="0">
                          <a:effectLst/>
                          <a:latin typeface="Times New Roman"/>
                          <a:ea typeface="Times New Roman"/>
                        </a:rPr>
                        <a:t>0,42</a:t>
                      </a:r>
                      <a:endParaRPr lang="en-US" sz="1200" dirty="0">
                        <a:effectLst/>
                        <a:latin typeface="Times New Roman"/>
                        <a:ea typeface="Times New Roman"/>
                      </a:endParaRPr>
                    </a:p>
                  </a:txBody>
                  <a:tcPr marL="68580" marR="68580" marT="0" marB="0" anchor="b"/>
                </a:tc>
                <a:extLst>
                  <a:ext uri="{0D108BD9-81ED-4DB2-BD59-A6C34878D82A}">
                    <a16:rowId xmlns:a16="http://schemas.microsoft.com/office/drawing/2014/main" val="10003"/>
                  </a:ext>
                </a:extLst>
              </a:tr>
              <a:tr h="211911">
                <a:tc>
                  <a:txBody>
                    <a:bodyPr/>
                    <a:lstStyle/>
                    <a:p>
                      <a:pPr marL="0" marR="0" algn="ctr">
                        <a:spcBef>
                          <a:spcPts val="0"/>
                        </a:spcBef>
                        <a:spcAft>
                          <a:spcPts val="0"/>
                        </a:spcAft>
                      </a:pPr>
                      <a:r>
                        <a:rPr lang="en-US" sz="1000">
                          <a:effectLst/>
                        </a:rPr>
                        <a:t>4.</a:t>
                      </a:r>
                      <a:endParaRPr lang="en-US" sz="1200">
                        <a:effectLst/>
                        <a:latin typeface="Times New Roman"/>
                        <a:ea typeface="Times New Roman"/>
                      </a:endParaRPr>
                    </a:p>
                  </a:txBody>
                  <a:tcPr marL="68580" marR="68580" marT="0" marB="0"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r-Latn-RS" sz="1500" dirty="0">
                          <a:effectLst/>
                        </a:rPr>
                        <a:t>Opštinska uprava</a:t>
                      </a:r>
                      <a:endParaRPr lang="en-US" sz="1200" dirty="0">
                        <a:solidFill>
                          <a:srgbClr val="FF0000"/>
                        </a:solidFill>
                        <a:effectLst/>
                        <a:latin typeface="+mn-lt"/>
                        <a:ea typeface="Times New Roman"/>
                      </a:endParaRPr>
                    </a:p>
                  </a:txBody>
                  <a:tcPr marL="68580" marR="68580" marT="0" marB="0" anchor="b"/>
                </a:tc>
                <a:tc>
                  <a:txBody>
                    <a:bodyPr/>
                    <a:lstStyle/>
                    <a:p>
                      <a:pPr marL="0" marR="0" algn="r">
                        <a:spcBef>
                          <a:spcPts val="0"/>
                        </a:spcBef>
                        <a:spcAft>
                          <a:spcPts val="0"/>
                        </a:spcAft>
                      </a:pPr>
                      <a:r>
                        <a:rPr lang="sr-Latn-RS" sz="1200" dirty="0">
                          <a:effectLst/>
                          <a:latin typeface="Times New Roman"/>
                          <a:ea typeface="Times New Roman"/>
                        </a:rPr>
                        <a:t>674.967.093</a:t>
                      </a:r>
                      <a:endParaRPr lang="en-US" sz="12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Latn-RS" sz="1200" dirty="0">
                          <a:effectLst/>
                          <a:latin typeface="Times New Roman"/>
                          <a:ea typeface="Times New Roman"/>
                        </a:rPr>
                        <a:t>83,45</a:t>
                      </a:r>
                      <a:endParaRPr lang="en-US" sz="1200" dirty="0">
                        <a:effectLst/>
                        <a:latin typeface="Times New Roman"/>
                        <a:ea typeface="Times New Roman"/>
                      </a:endParaRPr>
                    </a:p>
                  </a:txBody>
                  <a:tcPr marL="68580" marR="68580" marT="0" marB="0" anchor="b"/>
                </a:tc>
                <a:extLst>
                  <a:ext uri="{0D108BD9-81ED-4DB2-BD59-A6C34878D82A}">
                    <a16:rowId xmlns:a16="http://schemas.microsoft.com/office/drawing/2014/main" val="10004"/>
                  </a:ext>
                </a:extLst>
              </a:tr>
              <a:tr h="211911">
                <a:tc>
                  <a:txBody>
                    <a:bodyPr/>
                    <a:lstStyle/>
                    <a:p>
                      <a:pPr marL="0" marR="0" algn="ctr">
                        <a:spcBef>
                          <a:spcPts val="0"/>
                        </a:spcBef>
                        <a:spcAft>
                          <a:spcPts val="0"/>
                        </a:spcAft>
                      </a:pPr>
                      <a:r>
                        <a:rPr lang="en-US" sz="1000">
                          <a:effectLst/>
                        </a:rPr>
                        <a:t>5.</a:t>
                      </a:r>
                      <a:endParaRPr lang="en-US" sz="1200">
                        <a:effectLst/>
                        <a:latin typeface="Times New Roman"/>
                        <a:ea typeface="Times New Roman"/>
                      </a:endParaRPr>
                    </a:p>
                  </a:txBody>
                  <a:tcPr marL="68580" marR="68580" marT="0" marB="0" anchor="b"/>
                </a:tc>
                <a:tc>
                  <a:txBody>
                    <a:bodyPr/>
                    <a:lstStyle/>
                    <a:p>
                      <a:pPr marL="0" marR="0">
                        <a:spcBef>
                          <a:spcPts val="0"/>
                        </a:spcBef>
                        <a:spcAft>
                          <a:spcPts val="0"/>
                        </a:spcAft>
                      </a:pPr>
                      <a:r>
                        <a:rPr lang="sr-Latn-RS" sz="1500" dirty="0">
                          <a:effectLst/>
                        </a:rPr>
                        <a:t>Opštinsko pravobranilaštvo</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Latn-RS" sz="1200" dirty="0">
                          <a:effectLst/>
                          <a:latin typeface="Times New Roman"/>
                          <a:ea typeface="Times New Roman"/>
                        </a:rPr>
                        <a:t>1.934.008</a:t>
                      </a:r>
                      <a:endParaRPr lang="en-US" sz="12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Latn-RS" sz="1200" dirty="0">
                          <a:effectLst/>
                          <a:latin typeface="Times New Roman"/>
                          <a:ea typeface="Times New Roman"/>
                        </a:rPr>
                        <a:t>0,24</a:t>
                      </a:r>
                      <a:endParaRPr lang="en-US" sz="1200" dirty="0">
                        <a:effectLst/>
                        <a:latin typeface="Times New Roman"/>
                        <a:ea typeface="Times New Roman"/>
                      </a:endParaRPr>
                    </a:p>
                  </a:txBody>
                  <a:tcPr marL="68580" marR="68580" marT="0" marB="0" anchor="b"/>
                </a:tc>
                <a:extLst>
                  <a:ext uri="{0D108BD9-81ED-4DB2-BD59-A6C34878D82A}">
                    <a16:rowId xmlns:a16="http://schemas.microsoft.com/office/drawing/2014/main" val="10005"/>
                  </a:ext>
                </a:extLst>
              </a:tr>
              <a:tr h="33369">
                <a:tc>
                  <a:txBody>
                    <a:bodyPr/>
                    <a:lstStyle/>
                    <a:p>
                      <a:pPr marL="0" marR="0" algn="ctr">
                        <a:spcBef>
                          <a:spcPts val="0"/>
                        </a:spcBef>
                        <a:spcAft>
                          <a:spcPts val="0"/>
                        </a:spcAft>
                      </a:pPr>
                      <a:r>
                        <a:rPr lang="en-US" sz="1000">
                          <a:effectLst/>
                        </a:rPr>
                        <a:t>6.</a:t>
                      </a:r>
                      <a:endParaRPr lang="en-US" sz="1200">
                        <a:effectLst/>
                        <a:latin typeface="Times New Roman"/>
                        <a:ea typeface="Times New Roman"/>
                      </a:endParaRPr>
                    </a:p>
                  </a:txBody>
                  <a:tcPr marL="68580" marR="68580" marT="0" marB="0" anchor="b"/>
                </a:tc>
                <a:tc>
                  <a:txBody>
                    <a:bodyPr/>
                    <a:lstStyle/>
                    <a:p>
                      <a:pPr marL="0" marR="0">
                        <a:spcBef>
                          <a:spcPts val="0"/>
                        </a:spcBef>
                        <a:spcAft>
                          <a:spcPts val="0"/>
                        </a:spcAft>
                      </a:pPr>
                      <a:r>
                        <a:rPr lang="en-US" sz="1500" dirty="0">
                          <a:effectLst/>
                        </a:rPr>
                        <a:t>Mesne </a:t>
                      </a:r>
                      <a:r>
                        <a:rPr lang="en-US" sz="1500" dirty="0" err="1">
                          <a:effectLst/>
                        </a:rPr>
                        <a:t>zajednice</a:t>
                      </a:r>
                      <a:endParaRPr lang="en-US" sz="1500" dirty="0">
                        <a:effectLst/>
                      </a:endParaRPr>
                    </a:p>
                  </a:txBody>
                  <a:tcPr marL="68580" marR="68580" marT="0" marB="0" anchor="b"/>
                </a:tc>
                <a:tc>
                  <a:txBody>
                    <a:bodyPr/>
                    <a:lstStyle/>
                    <a:p>
                      <a:pPr marL="0" marR="0" algn="r">
                        <a:spcBef>
                          <a:spcPts val="0"/>
                        </a:spcBef>
                        <a:spcAft>
                          <a:spcPts val="0"/>
                        </a:spcAft>
                      </a:pPr>
                      <a:r>
                        <a:rPr lang="sr-Latn-RS" sz="1200" dirty="0">
                          <a:effectLst/>
                          <a:latin typeface="Times New Roman"/>
                          <a:ea typeface="Times New Roman"/>
                        </a:rPr>
                        <a:t>2.240.000</a:t>
                      </a:r>
                      <a:endParaRPr lang="en-US" sz="12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Latn-RS" sz="1200" dirty="0">
                          <a:effectLst/>
                          <a:latin typeface="Times New Roman"/>
                          <a:ea typeface="Times New Roman"/>
                        </a:rPr>
                        <a:t>0,90</a:t>
                      </a:r>
                      <a:endParaRPr lang="en-US" sz="1200" dirty="0">
                        <a:effectLst/>
                        <a:latin typeface="Times New Roman"/>
                        <a:ea typeface="Times New Roman"/>
                      </a:endParaRPr>
                    </a:p>
                  </a:txBody>
                  <a:tcPr marL="68580" marR="68580" marT="0" marB="0" anchor="b"/>
                </a:tc>
                <a:extLst>
                  <a:ext uri="{0D108BD9-81ED-4DB2-BD59-A6C34878D82A}">
                    <a16:rowId xmlns:a16="http://schemas.microsoft.com/office/drawing/2014/main" val="10006"/>
                  </a:ext>
                </a:extLst>
              </a:tr>
              <a:tr h="236358">
                <a:tc>
                  <a:txBody>
                    <a:bodyPr/>
                    <a:lstStyle/>
                    <a:p>
                      <a:pPr marL="0" marR="0" algn="ctr">
                        <a:spcBef>
                          <a:spcPts val="0"/>
                        </a:spcBef>
                        <a:spcAft>
                          <a:spcPts val="0"/>
                        </a:spcAft>
                      </a:pPr>
                      <a:r>
                        <a:rPr lang="en-US" sz="1000">
                          <a:effectLst/>
                        </a:rPr>
                        <a:t>7.</a:t>
                      </a:r>
                      <a:endParaRPr lang="en-US" sz="1200">
                        <a:effectLst/>
                        <a:latin typeface="Times New Roman"/>
                        <a:ea typeface="Times New Roman"/>
                      </a:endParaRPr>
                    </a:p>
                  </a:txBody>
                  <a:tcPr marL="68580" marR="68580" marT="0" marB="0" anchor="b"/>
                </a:tc>
                <a:tc>
                  <a:txBody>
                    <a:bodyPr/>
                    <a:lstStyle/>
                    <a:p>
                      <a:pPr marL="0" marR="0">
                        <a:spcBef>
                          <a:spcPts val="0"/>
                        </a:spcBef>
                        <a:spcAft>
                          <a:spcPts val="0"/>
                        </a:spcAft>
                      </a:pPr>
                      <a:r>
                        <a:rPr lang="sr-Latn-RS" sz="1500" dirty="0">
                          <a:effectLst/>
                          <a:latin typeface="Times New Roman"/>
                          <a:ea typeface="Times New Roman"/>
                        </a:rPr>
                        <a:t>Ustanova za kulturu Sjenica</a:t>
                      </a:r>
                    </a:p>
                  </a:txBody>
                  <a:tcPr marL="68580" marR="68580" marT="0" marB="0" anchor="b"/>
                </a:tc>
                <a:tc>
                  <a:txBody>
                    <a:bodyPr/>
                    <a:lstStyle/>
                    <a:p>
                      <a:pPr marL="0" marR="0" algn="r">
                        <a:spcBef>
                          <a:spcPts val="0"/>
                        </a:spcBef>
                        <a:spcAft>
                          <a:spcPts val="0"/>
                        </a:spcAft>
                      </a:pPr>
                      <a:r>
                        <a:rPr lang="sr-Latn-RS" sz="1200" dirty="0">
                          <a:effectLst/>
                          <a:latin typeface="Times New Roman"/>
                          <a:ea typeface="Times New Roman"/>
                        </a:rPr>
                        <a:t>25.514.600</a:t>
                      </a:r>
                      <a:endParaRPr lang="en-US" sz="12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Latn-RS" sz="1200" dirty="0">
                          <a:effectLst/>
                          <a:latin typeface="Times New Roman"/>
                          <a:ea typeface="Times New Roman"/>
                        </a:rPr>
                        <a:t>10,27</a:t>
                      </a:r>
                      <a:endParaRPr lang="en-US" sz="1200" dirty="0">
                        <a:effectLst/>
                        <a:latin typeface="Times New Roman"/>
                        <a:ea typeface="Times New Roman"/>
                      </a:endParaRPr>
                    </a:p>
                  </a:txBody>
                  <a:tcPr marL="68580" marR="68580" marT="0" marB="0" anchor="b"/>
                </a:tc>
                <a:extLst>
                  <a:ext uri="{0D108BD9-81ED-4DB2-BD59-A6C34878D82A}">
                    <a16:rowId xmlns:a16="http://schemas.microsoft.com/office/drawing/2014/main" val="10007"/>
                  </a:ext>
                </a:extLst>
              </a:tr>
              <a:tr h="211911">
                <a:tc>
                  <a:txBody>
                    <a:bodyPr/>
                    <a:lstStyle/>
                    <a:p>
                      <a:pPr marL="0" marR="0" algn="ctr">
                        <a:spcBef>
                          <a:spcPts val="0"/>
                        </a:spcBef>
                        <a:spcAft>
                          <a:spcPts val="0"/>
                        </a:spcAft>
                      </a:pPr>
                      <a:r>
                        <a:rPr lang="en-US" sz="1000">
                          <a:effectLst/>
                        </a:rPr>
                        <a:t>8.</a:t>
                      </a:r>
                      <a:endParaRPr lang="en-US" sz="1200">
                        <a:effectLst/>
                        <a:latin typeface="Times New Roman"/>
                        <a:ea typeface="Times New Roman"/>
                      </a:endParaRPr>
                    </a:p>
                  </a:txBody>
                  <a:tcPr marL="68580" marR="68580" marT="0" marB="0" anchor="b"/>
                </a:tc>
                <a:tc>
                  <a:txBody>
                    <a:bodyPr/>
                    <a:lstStyle/>
                    <a:p>
                      <a:pPr marL="0" marR="0">
                        <a:spcBef>
                          <a:spcPts val="0"/>
                        </a:spcBef>
                        <a:spcAft>
                          <a:spcPts val="0"/>
                        </a:spcAft>
                      </a:pPr>
                      <a:r>
                        <a:rPr lang="en-US" sz="1500" dirty="0" err="1">
                          <a:effectLst/>
                        </a:rPr>
                        <a:t>Biblioteka</a:t>
                      </a:r>
                      <a:r>
                        <a:rPr lang="en-US" sz="1500" dirty="0">
                          <a:effectLst/>
                        </a:rPr>
                        <a:t> „</a:t>
                      </a:r>
                      <a:r>
                        <a:rPr lang="en-US" sz="1500" dirty="0" err="1">
                          <a:effectLst/>
                        </a:rPr>
                        <a:t>Muhamed</a:t>
                      </a:r>
                      <a:r>
                        <a:rPr lang="en-US" sz="1500" dirty="0">
                          <a:effectLst/>
                        </a:rPr>
                        <a:t> </a:t>
                      </a:r>
                      <a:r>
                        <a:rPr lang="en-US" sz="1500" dirty="0" err="1">
                          <a:effectLst/>
                        </a:rPr>
                        <a:t>Abdagić</a:t>
                      </a:r>
                      <a:r>
                        <a:rPr lang="en-US" sz="1500" dirty="0">
                          <a:effectLst/>
                        </a:rPr>
                        <a:t>“</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Latn-RS" sz="1200" dirty="0">
                          <a:effectLst/>
                          <a:latin typeface="Times New Roman"/>
                          <a:ea typeface="Times New Roman"/>
                        </a:rPr>
                        <a:t>16.661.218</a:t>
                      </a:r>
                      <a:endParaRPr lang="en-US" sz="12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Latn-RS" sz="1200" dirty="0">
                          <a:effectLst/>
                          <a:latin typeface="Times New Roman"/>
                          <a:ea typeface="Times New Roman"/>
                        </a:rPr>
                        <a:t>6,71</a:t>
                      </a:r>
                      <a:endParaRPr lang="en-US" sz="1200" dirty="0">
                        <a:effectLst/>
                        <a:latin typeface="Times New Roman"/>
                        <a:ea typeface="Times New Roman"/>
                      </a:endParaRPr>
                    </a:p>
                  </a:txBody>
                  <a:tcPr marL="68580" marR="68580" marT="0" marB="0" anchor="b"/>
                </a:tc>
                <a:extLst>
                  <a:ext uri="{0D108BD9-81ED-4DB2-BD59-A6C34878D82A}">
                    <a16:rowId xmlns:a16="http://schemas.microsoft.com/office/drawing/2014/main" val="10008"/>
                  </a:ext>
                </a:extLst>
              </a:tr>
              <a:tr h="211911">
                <a:tc>
                  <a:txBody>
                    <a:bodyPr/>
                    <a:lstStyle/>
                    <a:p>
                      <a:pPr marL="0" marR="0" algn="ctr">
                        <a:spcBef>
                          <a:spcPts val="0"/>
                        </a:spcBef>
                        <a:spcAft>
                          <a:spcPts val="0"/>
                        </a:spcAft>
                      </a:pPr>
                      <a:r>
                        <a:rPr lang="en-US" sz="1000">
                          <a:effectLst/>
                        </a:rPr>
                        <a:t>10.</a:t>
                      </a:r>
                      <a:endParaRPr lang="en-US" sz="1200">
                        <a:effectLst/>
                        <a:latin typeface="Times New Roman"/>
                        <a:ea typeface="Times New Roman"/>
                      </a:endParaRPr>
                    </a:p>
                  </a:txBody>
                  <a:tcPr marL="68580" marR="68580" marT="0" marB="0" anchor="b"/>
                </a:tc>
                <a:tc>
                  <a:txBody>
                    <a:bodyPr/>
                    <a:lstStyle/>
                    <a:p>
                      <a:pPr marL="0" marR="0">
                        <a:spcBef>
                          <a:spcPts val="0"/>
                        </a:spcBef>
                        <a:spcAft>
                          <a:spcPts val="0"/>
                        </a:spcAft>
                      </a:pPr>
                      <a:r>
                        <a:rPr lang="en-US" sz="1500" dirty="0" err="1">
                          <a:effectLst/>
                        </a:rPr>
                        <a:t>Predškolska</a:t>
                      </a:r>
                      <a:r>
                        <a:rPr lang="en-US" sz="1500" dirty="0">
                          <a:effectLst/>
                        </a:rPr>
                        <a:t> </a:t>
                      </a:r>
                      <a:r>
                        <a:rPr lang="en-US" sz="1500" dirty="0" err="1">
                          <a:effectLst/>
                        </a:rPr>
                        <a:t>ustanova</a:t>
                      </a:r>
                      <a:r>
                        <a:rPr lang="en-US" sz="1500" dirty="0">
                          <a:effectLst/>
                        </a:rPr>
                        <a:t> „</a:t>
                      </a:r>
                      <a:r>
                        <a:rPr lang="en-US" sz="1500" dirty="0" err="1">
                          <a:effectLst/>
                        </a:rPr>
                        <a:t>Maslačak</a:t>
                      </a:r>
                      <a:r>
                        <a:rPr lang="en-US" sz="1500" dirty="0">
                          <a:effectLst/>
                        </a:rPr>
                        <a:t>“ </a:t>
                      </a:r>
                    </a:p>
                  </a:txBody>
                  <a:tcPr marL="68580" marR="68580" marT="0" marB="0" anchor="b"/>
                </a:tc>
                <a:tc>
                  <a:txBody>
                    <a:bodyPr/>
                    <a:lstStyle/>
                    <a:p>
                      <a:pPr marL="0" marR="0" algn="r">
                        <a:spcBef>
                          <a:spcPts val="0"/>
                        </a:spcBef>
                        <a:spcAft>
                          <a:spcPts val="0"/>
                        </a:spcAft>
                      </a:pPr>
                      <a:r>
                        <a:rPr lang="sr-Latn-RS" sz="1200" dirty="0">
                          <a:effectLst/>
                          <a:latin typeface="Times New Roman"/>
                          <a:ea typeface="Times New Roman"/>
                        </a:rPr>
                        <a:t>65.138.300</a:t>
                      </a:r>
                      <a:endParaRPr lang="en-US" sz="12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Latn-RS" sz="1200" dirty="0">
                          <a:effectLst/>
                          <a:latin typeface="Times New Roman"/>
                          <a:ea typeface="Times New Roman"/>
                        </a:rPr>
                        <a:t>35,9</a:t>
                      </a:r>
                      <a:endParaRPr lang="en-US" sz="1200" dirty="0">
                        <a:effectLst/>
                        <a:latin typeface="Times New Roman"/>
                        <a:ea typeface="Times New Roman"/>
                      </a:endParaRPr>
                    </a:p>
                  </a:txBody>
                  <a:tcPr marL="68580" marR="68580" marT="0" marB="0" anchor="b"/>
                </a:tc>
                <a:extLst>
                  <a:ext uri="{0D108BD9-81ED-4DB2-BD59-A6C34878D82A}">
                    <a16:rowId xmlns:a16="http://schemas.microsoft.com/office/drawing/2014/main" val="10010"/>
                  </a:ext>
                </a:extLst>
              </a:tr>
              <a:tr h="211911">
                <a:tc>
                  <a:txBody>
                    <a:bodyPr/>
                    <a:lstStyle/>
                    <a:p>
                      <a:pPr marL="0" marR="0" algn="ctr">
                        <a:spcBef>
                          <a:spcPts val="0"/>
                        </a:spcBef>
                        <a:spcAft>
                          <a:spcPts val="0"/>
                        </a:spcAft>
                      </a:pPr>
                      <a:r>
                        <a:rPr lang="en-US" sz="1000">
                          <a:effectLst/>
                        </a:rPr>
                        <a:t>11.</a:t>
                      </a:r>
                      <a:endParaRPr lang="en-US" sz="1200">
                        <a:effectLst/>
                        <a:latin typeface="Times New Roman"/>
                        <a:ea typeface="Times New Roman"/>
                      </a:endParaRPr>
                    </a:p>
                  </a:txBody>
                  <a:tcPr marL="68580" marR="68580" marT="0" marB="0" anchor="b"/>
                </a:tc>
                <a:tc>
                  <a:txBody>
                    <a:bodyPr/>
                    <a:lstStyle/>
                    <a:p>
                      <a:pPr marL="0" marR="0">
                        <a:spcBef>
                          <a:spcPts val="0"/>
                        </a:spcBef>
                        <a:spcAft>
                          <a:spcPts val="0"/>
                        </a:spcAft>
                      </a:pPr>
                      <a:r>
                        <a:rPr lang="pl-PL" sz="1500" dirty="0">
                          <a:effectLst/>
                        </a:rPr>
                        <a:t>Ustanova za sport i rekreaciju Sjenica</a:t>
                      </a:r>
                    </a:p>
                  </a:txBody>
                  <a:tcPr marL="68580" marR="68580" marT="0" marB="0" anchor="b"/>
                </a:tc>
                <a:tc>
                  <a:txBody>
                    <a:bodyPr/>
                    <a:lstStyle/>
                    <a:p>
                      <a:pPr marL="0" marR="0" algn="r">
                        <a:spcBef>
                          <a:spcPts val="0"/>
                        </a:spcBef>
                        <a:spcAft>
                          <a:spcPts val="0"/>
                        </a:spcAft>
                      </a:pPr>
                      <a:r>
                        <a:rPr lang="sr-Latn-RS" sz="1200" dirty="0">
                          <a:effectLst/>
                          <a:latin typeface="Times New Roman"/>
                          <a:ea typeface="Times New Roman"/>
                        </a:rPr>
                        <a:t>25.539.000</a:t>
                      </a:r>
                      <a:endParaRPr lang="en-US" sz="12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Latn-RS" sz="1200" dirty="0">
                          <a:effectLst/>
                          <a:latin typeface="Times New Roman"/>
                          <a:ea typeface="Times New Roman"/>
                        </a:rPr>
                        <a:t>10,28</a:t>
                      </a:r>
                      <a:endParaRPr lang="en-US" sz="1200" dirty="0">
                        <a:effectLst/>
                        <a:latin typeface="Times New Roman"/>
                        <a:ea typeface="Times New Roman"/>
                      </a:endParaRPr>
                    </a:p>
                  </a:txBody>
                  <a:tcPr marL="68580" marR="68580" marT="0" marB="0" anchor="b"/>
                </a:tc>
                <a:extLst>
                  <a:ext uri="{0D108BD9-81ED-4DB2-BD59-A6C34878D82A}">
                    <a16:rowId xmlns:a16="http://schemas.microsoft.com/office/drawing/2014/main" val="10011"/>
                  </a:ext>
                </a:extLst>
              </a:tr>
              <a:tr h="211911">
                <a:tc>
                  <a:txBody>
                    <a:bodyPr/>
                    <a:lstStyle/>
                    <a:p>
                      <a:pPr marL="0" marR="0" algn="ctr">
                        <a:spcBef>
                          <a:spcPts val="0"/>
                        </a:spcBef>
                        <a:spcAft>
                          <a:spcPts val="0"/>
                        </a:spcAft>
                      </a:pPr>
                      <a:r>
                        <a:rPr lang="en-US" sz="1000">
                          <a:effectLst/>
                        </a:rPr>
                        <a:t>12.</a:t>
                      </a:r>
                      <a:endParaRPr lang="en-US" sz="1200">
                        <a:effectLst/>
                        <a:latin typeface="Times New Roman"/>
                        <a:ea typeface="Times New Roman"/>
                      </a:endParaRPr>
                    </a:p>
                  </a:txBody>
                  <a:tcPr marL="68580" marR="68580" marT="0" marB="0" anchor="b"/>
                </a:tc>
                <a:tc>
                  <a:txBody>
                    <a:bodyPr/>
                    <a:lstStyle/>
                    <a:p>
                      <a:pPr marL="0" marR="0">
                        <a:spcBef>
                          <a:spcPts val="0"/>
                        </a:spcBef>
                        <a:spcAft>
                          <a:spcPts val="0"/>
                        </a:spcAft>
                      </a:pPr>
                      <a:r>
                        <a:rPr lang="en-US" sz="1500" dirty="0" err="1">
                          <a:effectLst/>
                        </a:rPr>
                        <a:t>Turistička</a:t>
                      </a:r>
                      <a:r>
                        <a:rPr lang="en-US" sz="1500" dirty="0">
                          <a:effectLst/>
                        </a:rPr>
                        <a:t> </a:t>
                      </a:r>
                      <a:r>
                        <a:rPr lang="en-US" sz="1500" dirty="0" err="1">
                          <a:effectLst/>
                        </a:rPr>
                        <a:t>organizacija</a:t>
                      </a:r>
                      <a:r>
                        <a:rPr lang="en-US" sz="1500" dirty="0">
                          <a:effectLst/>
                        </a:rPr>
                        <a:t> Sjenica </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Latn-RS" sz="1200" dirty="0">
                          <a:effectLst/>
                          <a:latin typeface="Times New Roman"/>
                          <a:ea typeface="Times New Roman"/>
                        </a:rPr>
                        <a:t>89.236.210</a:t>
                      </a:r>
                      <a:endParaRPr lang="en-US" sz="12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Latn-RS" sz="1200" dirty="0">
                          <a:effectLst/>
                          <a:latin typeface="Times New Roman"/>
                          <a:ea typeface="Times New Roman"/>
                        </a:rPr>
                        <a:t>35,93</a:t>
                      </a:r>
                      <a:endParaRPr lang="en-US" sz="1200" dirty="0">
                        <a:effectLst/>
                        <a:latin typeface="Times New Roman"/>
                        <a:ea typeface="Times New Roman"/>
                      </a:endParaRPr>
                    </a:p>
                  </a:txBody>
                  <a:tcPr marL="68580" marR="68580" marT="0" marB="0" anchor="b"/>
                </a:tc>
                <a:extLst>
                  <a:ext uri="{0D108BD9-81ED-4DB2-BD59-A6C34878D82A}">
                    <a16:rowId xmlns:a16="http://schemas.microsoft.com/office/drawing/2014/main" val="10012"/>
                  </a:ext>
                </a:extLst>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2847613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7CB4A-67E9-4969-9378-2F9471CD2B89}"/>
              </a:ext>
            </a:extLst>
          </p:cNvPr>
          <p:cNvSpPr>
            <a:spLocks noGrp="1"/>
          </p:cNvSpPr>
          <p:nvPr>
            <p:ph type="title"/>
          </p:nvPr>
        </p:nvSpPr>
        <p:spPr>
          <a:xfrm>
            <a:off x="457200" y="274638"/>
            <a:ext cx="8229600" cy="994686"/>
          </a:xfrm>
        </p:spPr>
        <p:txBody>
          <a:bodyPr>
            <a:normAutofit/>
          </a:bodyPr>
          <a:lstStyle/>
          <a:p>
            <a:r>
              <a:rPr lang="pl-PL" sz="2800" dirty="0"/>
              <a:t>Najvažniji planirani projekti od interesa za lokalnu zajednicu</a:t>
            </a:r>
            <a:endParaRPr lang="en-US" sz="2800" dirty="0"/>
          </a:p>
        </p:txBody>
      </p:sp>
      <p:sp>
        <p:nvSpPr>
          <p:cNvPr id="4" name="Slide Number Placeholder 3">
            <a:extLst>
              <a:ext uri="{FF2B5EF4-FFF2-40B4-BE49-F238E27FC236}">
                <a16:creationId xmlns:a16="http://schemas.microsoft.com/office/drawing/2014/main" id="{D60C8D17-1B6A-44A9-964C-1E30D9DBA61F}"/>
              </a:ext>
            </a:extLst>
          </p:cNvPr>
          <p:cNvSpPr>
            <a:spLocks noGrp="1"/>
          </p:cNvSpPr>
          <p:nvPr>
            <p:ph type="sldNum" sz="quarter" idx="12"/>
          </p:nvPr>
        </p:nvSpPr>
        <p:spPr/>
        <p:txBody>
          <a:bodyPr/>
          <a:lstStyle/>
          <a:p>
            <a:fld id="{75FB0A07-249F-4345-993B-6AB4700608B8}" type="slidenum">
              <a:rPr lang="en-US" smtClean="0"/>
              <a:pPr/>
              <a:t>16</a:t>
            </a:fld>
            <a:endParaRPr lang="en-US"/>
          </a:p>
        </p:txBody>
      </p:sp>
      <p:graphicFrame>
        <p:nvGraphicFramePr>
          <p:cNvPr id="5" name="Content Placeholder 7">
            <a:extLst>
              <a:ext uri="{FF2B5EF4-FFF2-40B4-BE49-F238E27FC236}">
                <a16:creationId xmlns:a16="http://schemas.microsoft.com/office/drawing/2014/main" id="{331EDB91-2BB9-44DA-8764-415DB494F761}"/>
              </a:ext>
            </a:extLst>
          </p:cNvPr>
          <p:cNvGraphicFramePr>
            <a:graphicFrameLocks noGrp="1"/>
          </p:cNvGraphicFramePr>
          <p:nvPr>
            <p:ph idx="1"/>
            <p:extLst>
              <p:ext uri="{D42A27DB-BD31-4B8C-83A1-F6EECF244321}">
                <p14:modId xmlns:p14="http://schemas.microsoft.com/office/powerpoint/2010/main" val="3537595000"/>
              </p:ext>
            </p:extLst>
          </p:nvPr>
        </p:nvGraphicFramePr>
        <p:xfrm>
          <a:off x="457200" y="1340768"/>
          <a:ext cx="7751203" cy="5015577"/>
        </p:xfrm>
        <a:graphic>
          <a:graphicData uri="http://schemas.openxmlformats.org/drawingml/2006/table">
            <a:tbl>
              <a:tblPr firstRow="1" firstCol="1" bandRow="1">
                <a:tableStyleId>{BDBED569-4797-4DF1-A0F4-6AAB3CD982D8}</a:tableStyleId>
              </a:tblPr>
              <a:tblGrid>
                <a:gridCol w="4294520">
                  <a:extLst>
                    <a:ext uri="{9D8B030D-6E8A-4147-A177-3AD203B41FA5}">
                      <a16:colId xmlns:a16="http://schemas.microsoft.com/office/drawing/2014/main" val="20000"/>
                    </a:ext>
                  </a:extLst>
                </a:gridCol>
                <a:gridCol w="1016905">
                  <a:extLst>
                    <a:ext uri="{9D8B030D-6E8A-4147-A177-3AD203B41FA5}">
                      <a16:colId xmlns:a16="http://schemas.microsoft.com/office/drawing/2014/main" val="20001"/>
                    </a:ext>
                  </a:extLst>
                </a:gridCol>
                <a:gridCol w="1219889">
                  <a:extLst>
                    <a:ext uri="{9D8B030D-6E8A-4147-A177-3AD203B41FA5}">
                      <a16:colId xmlns:a16="http://schemas.microsoft.com/office/drawing/2014/main" val="20002"/>
                    </a:ext>
                  </a:extLst>
                </a:gridCol>
                <a:gridCol w="1219889">
                  <a:extLst>
                    <a:ext uri="{9D8B030D-6E8A-4147-A177-3AD203B41FA5}">
                      <a16:colId xmlns:a16="http://schemas.microsoft.com/office/drawing/2014/main" val="20003"/>
                    </a:ext>
                  </a:extLst>
                </a:gridCol>
              </a:tblGrid>
              <a:tr h="518011">
                <a:tc rowSpan="2">
                  <a:txBody>
                    <a:bodyPr/>
                    <a:lstStyle/>
                    <a:p>
                      <a:pPr marL="0" marR="0" algn="ctr">
                        <a:spcBef>
                          <a:spcPts val="0"/>
                        </a:spcBef>
                        <a:spcAft>
                          <a:spcPts val="0"/>
                        </a:spcAft>
                      </a:pPr>
                      <a:r>
                        <a:rPr lang="sr-Cyrl-RS" sz="1600">
                          <a:effectLst/>
                        </a:rPr>
                        <a:t>Назив пројекта</a:t>
                      </a:r>
                      <a:endParaRPr lang="en-US" sz="1600" dirty="0">
                        <a:effectLst/>
                        <a:latin typeface="Calibri" panose="020F0502020204030204" pitchFamily="34" charset="0"/>
                        <a:ea typeface="Times New Roman"/>
                        <a:cs typeface="Calibri" panose="020F0502020204030204" pitchFamily="34" charset="0"/>
                      </a:endParaRPr>
                    </a:p>
                  </a:txBody>
                  <a:tcPr marL="68580" marR="68580" marT="0" marB="0" anchor="ctr"/>
                </a:tc>
                <a:tc gridSpan="3">
                  <a:txBody>
                    <a:bodyPr/>
                    <a:lstStyle/>
                    <a:p>
                      <a:pPr marL="0" marR="0" algn="ctr">
                        <a:spcBef>
                          <a:spcPts val="0"/>
                        </a:spcBef>
                        <a:spcAft>
                          <a:spcPts val="0"/>
                        </a:spcAft>
                      </a:pPr>
                      <a:r>
                        <a:rPr lang="en-US" sz="1600" dirty="0">
                          <a:effectLst/>
                        </a:rPr>
                        <a:t> </a:t>
                      </a:r>
                      <a:r>
                        <a:rPr lang="es-ES" sz="1600" dirty="0" err="1">
                          <a:effectLst/>
                        </a:rPr>
                        <a:t>Planirana</a:t>
                      </a:r>
                      <a:r>
                        <a:rPr lang="es-ES" sz="1600" dirty="0">
                          <a:effectLst/>
                        </a:rPr>
                        <a:t> </a:t>
                      </a:r>
                      <a:r>
                        <a:rPr lang="es-ES" sz="1600" dirty="0" err="1">
                          <a:effectLst/>
                        </a:rPr>
                        <a:t>sredstva</a:t>
                      </a:r>
                      <a:r>
                        <a:rPr lang="es-ES" sz="1600" dirty="0">
                          <a:effectLst/>
                        </a:rPr>
                        <a:t> (</a:t>
                      </a:r>
                      <a:r>
                        <a:rPr lang="es-ES" sz="1600" dirty="0" err="1">
                          <a:effectLst/>
                        </a:rPr>
                        <a:t>iznos</a:t>
                      </a:r>
                      <a:r>
                        <a:rPr lang="es-ES" sz="1600" dirty="0">
                          <a:effectLst/>
                        </a:rPr>
                        <a:t> u </a:t>
                      </a:r>
                      <a:r>
                        <a:rPr lang="es-ES" sz="1600" dirty="0" err="1">
                          <a:effectLst/>
                        </a:rPr>
                        <a:t>dinarima</a:t>
                      </a:r>
                      <a:r>
                        <a:rPr lang="es-ES" sz="1600" dirty="0">
                          <a:effectLst/>
                        </a:rPr>
                        <a:t>)</a:t>
                      </a:r>
                      <a:endParaRPr lang="en-US" sz="1600" dirty="0">
                        <a:effectLst/>
                        <a:latin typeface="Times New Roman"/>
                        <a:ea typeface="Times New Roman"/>
                      </a:endParaRPr>
                    </a:p>
                  </a:txBody>
                  <a:tcPr marL="68580" marR="68580" marT="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80862">
                <a:tc vMerge="1">
                  <a:txBody>
                    <a:bodyPr/>
                    <a:lstStyle/>
                    <a:p>
                      <a:endParaRPr lang="en-US"/>
                    </a:p>
                  </a:txBody>
                  <a:tcPr/>
                </a:tc>
                <a:tc>
                  <a:txBody>
                    <a:bodyPr/>
                    <a:lstStyle/>
                    <a:p>
                      <a:pPr marL="0" marR="0" algn="ctr">
                        <a:spcBef>
                          <a:spcPts val="0"/>
                        </a:spcBef>
                        <a:spcAft>
                          <a:spcPts val="0"/>
                        </a:spcAft>
                      </a:pPr>
                      <a:r>
                        <a:rPr lang="en-US" sz="1500" dirty="0">
                          <a:effectLst/>
                        </a:rPr>
                        <a:t>20</a:t>
                      </a:r>
                      <a:r>
                        <a:rPr lang="sr-Latn-RS" sz="1500" dirty="0">
                          <a:effectLst/>
                        </a:rPr>
                        <a:t>20</a:t>
                      </a:r>
                      <a:endParaRPr lang="en-US" sz="1500" b="1" i="0" dirty="0">
                        <a:solidFill>
                          <a:schemeClr val="bg1"/>
                        </a:solidFill>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500" dirty="0">
                          <a:effectLst/>
                        </a:rPr>
                        <a:t>20</a:t>
                      </a:r>
                      <a:r>
                        <a:rPr lang="sr-Latn-RS" sz="1500" dirty="0">
                          <a:effectLst/>
                        </a:rPr>
                        <a:t>21</a:t>
                      </a:r>
                      <a:endParaRPr lang="en-US" sz="1500" b="1" i="0" dirty="0">
                        <a:solidFill>
                          <a:schemeClr val="bg1"/>
                        </a:solidFill>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500" dirty="0">
                          <a:effectLst/>
                        </a:rPr>
                        <a:t>20</a:t>
                      </a:r>
                      <a:r>
                        <a:rPr lang="sr-Latn-RS" sz="1500" dirty="0">
                          <a:effectLst/>
                        </a:rPr>
                        <a:t>22</a:t>
                      </a:r>
                      <a:endParaRPr lang="en-US" sz="1500" b="1" i="0" dirty="0">
                        <a:solidFill>
                          <a:schemeClr val="bg1"/>
                        </a:solidFill>
                        <a:effectLst/>
                        <a:latin typeface="Times New Roman"/>
                        <a:ea typeface="Times New Roman"/>
                      </a:endParaRPr>
                    </a:p>
                  </a:txBody>
                  <a:tcPr marL="68580" marR="68580" marT="0" marB="0" anchor="b"/>
                </a:tc>
                <a:extLst>
                  <a:ext uri="{0D108BD9-81ED-4DB2-BD59-A6C34878D82A}">
                    <a16:rowId xmlns:a16="http://schemas.microsoft.com/office/drawing/2014/main" val="10001"/>
                  </a:ext>
                </a:extLst>
              </a:tr>
              <a:tr h="319016">
                <a:tc>
                  <a:txBody>
                    <a:bodyPr/>
                    <a:lstStyle/>
                    <a:p>
                      <a:pPr marL="0" marR="0">
                        <a:spcBef>
                          <a:spcPts val="0"/>
                        </a:spcBef>
                        <a:spcAft>
                          <a:spcPts val="0"/>
                        </a:spcAft>
                      </a:pPr>
                      <a:r>
                        <a:rPr lang="sr-Latn-RS" sz="1100" dirty="0">
                          <a:effectLst/>
                          <a:latin typeface="Arial Narrow" pitchFamily="34" charset="0"/>
                          <a:ea typeface="Times New Roman"/>
                          <a:cs typeface="Rod" pitchFamily="49" charset="-79"/>
                        </a:rPr>
                        <a:t>REKONSTRUKCIJA ZELENE PIJACE </a:t>
                      </a:r>
                    </a:p>
                  </a:txBody>
                  <a:tcPr marL="68580" marR="68580" marT="0" marB="0" anchor="ctr"/>
                </a:tc>
                <a:tc>
                  <a:txBody>
                    <a:bodyPr/>
                    <a:lstStyle/>
                    <a:p>
                      <a:pPr marL="0" marR="0" algn="r">
                        <a:spcBef>
                          <a:spcPts val="0"/>
                        </a:spcBef>
                        <a:spcAft>
                          <a:spcPts val="0"/>
                        </a:spcAft>
                      </a:pPr>
                      <a:r>
                        <a:rPr lang="sr-Cyrl-RS" sz="1100" dirty="0">
                          <a:effectLst/>
                          <a:latin typeface="Times New Roman"/>
                          <a:ea typeface="Times New Roman"/>
                        </a:rPr>
                        <a:t>67.500.000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val="10002"/>
                  </a:ext>
                </a:extLst>
              </a:tr>
              <a:tr h="319016">
                <a:tc>
                  <a:txBody>
                    <a:bodyPr/>
                    <a:lstStyle/>
                    <a:p>
                      <a:pPr marL="0" marR="0">
                        <a:spcBef>
                          <a:spcPts val="0"/>
                        </a:spcBef>
                        <a:spcAft>
                          <a:spcPts val="0"/>
                        </a:spcAft>
                      </a:pPr>
                      <a:r>
                        <a:rPr lang="sr-Latn-RS" sz="1100" dirty="0">
                          <a:effectLst/>
                          <a:latin typeface="Arial Narrow" pitchFamily="34" charset="0"/>
                          <a:ea typeface="Times New Roman"/>
                          <a:cs typeface="Rod" pitchFamily="49" charset="-79"/>
                        </a:rPr>
                        <a:t>ZAVRŠETAK </a:t>
                      </a:r>
                      <a:r>
                        <a:rPr lang="sr-Latn-RS" sz="1100" dirty="0" err="1">
                          <a:effectLst/>
                          <a:latin typeface="Arial Narrow" pitchFamily="34" charset="0"/>
                          <a:ea typeface="Times New Roman"/>
                          <a:cs typeface="Rod" pitchFamily="49" charset="-79"/>
                        </a:rPr>
                        <a:t>IZGRADNjE</a:t>
                      </a:r>
                      <a:r>
                        <a:rPr lang="sr-Latn-RS" sz="1100" dirty="0">
                          <a:effectLst/>
                          <a:latin typeface="Arial Narrow" pitchFamily="34" charset="0"/>
                          <a:ea typeface="Times New Roman"/>
                          <a:cs typeface="Rod" pitchFamily="49" charset="-79"/>
                        </a:rPr>
                        <a:t> ZGRADE VRTIĆA </a:t>
                      </a:r>
                    </a:p>
                  </a:txBody>
                  <a:tcPr marL="68580" marR="68580" marT="0" marB="0" anchor="ctr"/>
                </a:tc>
                <a:tc>
                  <a:txBody>
                    <a:bodyPr/>
                    <a:lstStyle/>
                    <a:p>
                      <a:pPr marL="0" marR="0" algn="r">
                        <a:spcBef>
                          <a:spcPts val="0"/>
                        </a:spcBef>
                        <a:spcAft>
                          <a:spcPts val="0"/>
                        </a:spcAft>
                      </a:pPr>
                      <a:r>
                        <a:rPr lang="sr-Cyrl-RS" sz="1100">
                          <a:effectLst/>
                          <a:latin typeface="Times New Roman"/>
                          <a:ea typeface="Times New Roman"/>
                        </a:rPr>
                        <a:t>30.000.000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val="10003"/>
                  </a:ext>
                </a:extLst>
              </a:tr>
              <a:tr h="384446">
                <a:tc>
                  <a:txBody>
                    <a:bodyPr/>
                    <a:lstStyle/>
                    <a:p>
                      <a:pPr marL="0" marR="0">
                        <a:spcBef>
                          <a:spcPts val="0"/>
                        </a:spcBef>
                        <a:spcAft>
                          <a:spcPts val="0"/>
                        </a:spcAft>
                      </a:pPr>
                      <a:r>
                        <a:rPr lang="sr-Latn-RS" sz="1100" dirty="0" err="1">
                          <a:effectLst/>
                          <a:latin typeface="Arial Narrow" pitchFamily="34" charset="0"/>
                          <a:ea typeface="Times New Roman"/>
                          <a:cs typeface="Rod" pitchFamily="49" charset="-79"/>
                        </a:rPr>
                        <a:t>IZGRADNjA</a:t>
                      </a:r>
                      <a:r>
                        <a:rPr lang="sr-Latn-RS" sz="1100" dirty="0">
                          <a:effectLst/>
                          <a:latin typeface="Arial Narrow" pitchFamily="34" charset="0"/>
                          <a:ea typeface="Times New Roman"/>
                          <a:cs typeface="Rod" pitchFamily="49" charset="-79"/>
                        </a:rPr>
                        <a:t> SAOBRAĆAJNE INFRASTRUKTURE</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a:effectLst/>
                          <a:latin typeface="Times New Roman"/>
                          <a:ea typeface="Times New Roman"/>
                        </a:rPr>
                        <a:t>110.000.000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val="10004"/>
                  </a:ext>
                </a:extLst>
              </a:tr>
              <a:tr h="192222">
                <a:tc>
                  <a:txBody>
                    <a:bodyPr/>
                    <a:lstStyle/>
                    <a:p>
                      <a:pPr marL="0" marR="0">
                        <a:spcBef>
                          <a:spcPts val="0"/>
                        </a:spcBef>
                        <a:spcAft>
                          <a:spcPts val="0"/>
                        </a:spcAft>
                      </a:pPr>
                      <a:r>
                        <a:rPr lang="sr-Latn-RS" sz="1100" b="1" dirty="0">
                          <a:effectLst/>
                          <a:latin typeface="Arial Narrow" pitchFamily="34" charset="0"/>
                          <a:ea typeface="Times New Roman"/>
                          <a:cs typeface="Rod" pitchFamily="49" charset="-79"/>
                        </a:rPr>
                        <a:t>REKONSTRUKCIJA ZGRADE OPŠTINSKE UPRAVE </a:t>
                      </a:r>
                    </a:p>
                  </a:txBody>
                  <a:tcPr marL="68580" marR="68580" marT="0" marB="0" anchor="ctr"/>
                </a:tc>
                <a:tc>
                  <a:txBody>
                    <a:bodyPr/>
                    <a:lstStyle/>
                    <a:p>
                      <a:pPr marL="0" marR="0" algn="r">
                        <a:spcBef>
                          <a:spcPts val="0"/>
                        </a:spcBef>
                        <a:spcAft>
                          <a:spcPts val="0"/>
                        </a:spcAft>
                      </a:pPr>
                      <a:r>
                        <a:rPr lang="sr-Cyrl-RS" sz="1100">
                          <a:effectLst/>
                          <a:latin typeface="Times New Roman"/>
                          <a:ea typeface="Times New Roman"/>
                        </a:rPr>
                        <a:t>15.000.000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val="10005"/>
                  </a:ext>
                </a:extLst>
              </a:tr>
              <a:tr h="319016">
                <a:tc>
                  <a:txBody>
                    <a:bodyPr/>
                    <a:lstStyle/>
                    <a:p>
                      <a:pPr marL="0" marR="0">
                        <a:spcBef>
                          <a:spcPts val="0"/>
                        </a:spcBef>
                        <a:spcAft>
                          <a:spcPts val="0"/>
                        </a:spcAft>
                      </a:pPr>
                      <a:r>
                        <a:rPr lang="sr-Latn-RS" sz="1100" dirty="0" err="1">
                          <a:effectLst/>
                          <a:latin typeface="Arial Narrow" pitchFamily="34" charset="0"/>
                          <a:ea typeface="Times New Roman"/>
                          <a:cs typeface="Rod" pitchFamily="49" charset="-79"/>
                        </a:rPr>
                        <a:t>IZGRADNjA</a:t>
                      </a:r>
                      <a:r>
                        <a:rPr lang="sr-Latn-RS" sz="1100" dirty="0">
                          <a:effectLst/>
                          <a:latin typeface="Arial Narrow" pitchFamily="34" charset="0"/>
                          <a:ea typeface="Times New Roman"/>
                          <a:cs typeface="Rod" pitchFamily="49" charset="-79"/>
                        </a:rPr>
                        <a:t> SJENIČKE KUĆE </a:t>
                      </a:r>
                    </a:p>
                  </a:txBody>
                  <a:tcPr marL="68580" marR="68580" marT="0" marB="0" anchor="ctr"/>
                </a:tc>
                <a:tc>
                  <a:txBody>
                    <a:bodyPr/>
                    <a:lstStyle/>
                    <a:p>
                      <a:pPr marL="0" marR="0" algn="r">
                        <a:spcBef>
                          <a:spcPts val="0"/>
                        </a:spcBef>
                        <a:spcAft>
                          <a:spcPts val="0"/>
                        </a:spcAft>
                      </a:pPr>
                      <a:r>
                        <a:rPr lang="sr-Cyrl-RS" sz="1100">
                          <a:effectLst/>
                          <a:latin typeface="Times New Roman"/>
                          <a:ea typeface="Times New Roman"/>
                        </a:rPr>
                        <a:t>22.000.000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val="10006"/>
                  </a:ext>
                </a:extLst>
              </a:tr>
              <a:tr h="319016">
                <a:tc>
                  <a:txBody>
                    <a:bodyPr/>
                    <a:lstStyle/>
                    <a:p>
                      <a:pPr marL="0" marR="0">
                        <a:spcBef>
                          <a:spcPts val="0"/>
                        </a:spcBef>
                        <a:spcAft>
                          <a:spcPts val="0"/>
                        </a:spcAft>
                      </a:pPr>
                      <a:r>
                        <a:rPr lang="sr-Latn-RS" sz="1100" dirty="0" err="1">
                          <a:effectLst/>
                          <a:latin typeface="Arial Narrow" pitchFamily="34" charset="0"/>
                          <a:ea typeface="Times New Roman"/>
                          <a:cs typeface="Rod" pitchFamily="49" charset="-79"/>
                        </a:rPr>
                        <a:t>IZGRADNjA</a:t>
                      </a:r>
                      <a:r>
                        <a:rPr lang="sr-Latn-RS" sz="1100" dirty="0">
                          <a:effectLst/>
                          <a:latin typeface="Arial Narrow" pitchFamily="34" charset="0"/>
                          <a:ea typeface="Times New Roman"/>
                          <a:cs typeface="Rod" pitchFamily="49" charset="-79"/>
                        </a:rPr>
                        <a:t> TRIM STAZE NA IZLETIŠTU BORIĆI </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a:effectLst/>
                          <a:latin typeface="Times New Roman"/>
                          <a:ea typeface="Times New Roman"/>
                        </a:rPr>
                        <a:t>30.000.000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val="10007"/>
                  </a:ext>
                </a:extLst>
              </a:tr>
              <a:tr h="384446">
                <a:tc>
                  <a:txBody>
                    <a:bodyPr/>
                    <a:lstStyle/>
                    <a:p>
                      <a:pPr marL="0" marR="0">
                        <a:spcBef>
                          <a:spcPts val="0"/>
                        </a:spcBef>
                        <a:spcAft>
                          <a:spcPts val="0"/>
                        </a:spcAft>
                      </a:pPr>
                      <a:r>
                        <a:rPr lang="sr-Latn-RS" sz="1100" dirty="0">
                          <a:effectLst/>
                          <a:latin typeface="Arial Narrow" pitchFamily="34" charset="0"/>
                          <a:ea typeface="Times New Roman"/>
                          <a:cs typeface="Rod" pitchFamily="49" charset="-79"/>
                        </a:rPr>
                        <a:t>SJENIČKO  KULTURNO LETO </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a:effectLst/>
                          <a:latin typeface="Times New Roman"/>
                          <a:ea typeface="Times New Roman"/>
                        </a:rPr>
                        <a:t>10.000.000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val="10008"/>
                  </a:ext>
                </a:extLst>
              </a:tr>
              <a:tr h="3190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r-Latn-RS" sz="1100" dirty="0">
                          <a:effectLst/>
                          <a:latin typeface="Arial Narrow" pitchFamily="34" charset="0"/>
                          <a:ea typeface="Times New Roman"/>
                          <a:cs typeface="Rod" pitchFamily="49" charset="-79"/>
                        </a:rPr>
                        <a:t>REKONSTRUKCIJA </a:t>
                      </a:r>
                      <a:r>
                        <a:rPr lang="sr-Latn-RS" sz="1100" dirty="0" err="1">
                          <a:effectLst/>
                          <a:latin typeface="Arial Narrow" pitchFamily="34" charset="0"/>
                          <a:ea typeface="Times New Roman"/>
                          <a:cs typeface="Rod" pitchFamily="49" charset="-79"/>
                        </a:rPr>
                        <a:t>KUHINjE</a:t>
                      </a:r>
                      <a:r>
                        <a:rPr lang="sr-Latn-RS" sz="1100" dirty="0">
                          <a:effectLst/>
                          <a:latin typeface="Arial Narrow" pitchFamily="34" charset="0"/>
                          <a:ea typeface="Times New Roman"/>
                          <a:cs typeface="Rod" pitchFamily="49" charset="-79"/>
                        </a:rPr>
                        <a:t> U VRTIĆU </a:t>
                      </a:r>
                    </a:p>
                  </a:txBody>
                  <a:tcPr marL="68580" marR="68580" marT="0" marB="0" anchor="ctr"/>
                </a:tc>
                <a:tc>
                  <a:txBody>
                    <a:bodyPr/>
                    <a:lstStyle/>
                    <a:p>
                      <a:pPr marL="0" marR="0" algn="r">
                        <a:spcBef>
                          <a:spcPts val="0"/>
                        </a:spcBef>
                        <a:spcAft>
                          <a:spcPts val="0"/>
                        </a:spcAft>
                      </a:pPr>
                      <a:r>
                        <a:rPr lang="sr-Cyrl-RS" sz="1100">
                          <a:effectLst/>
                          <a:latin typeface="Times New Roman"/>
                          <a:ea typeface="Times New Roman"/>
                        </a:rPr>
                        <a:t>7.300.000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val="10009"/>
                  </a:ext>
                </a:extLst>
              </a:tr>
              <a:tr h="319016">
                <a:tc>
                  <a:txBody>
                    <a:bodyPr/>
                    <a:lstStyle/>
                    <a:p>
                      <a:pPr marL="0" marR="0">
                        <a:spcBef>
                          <a:spcPts val="0"/>
                        </a:spcBef>
                        <a:spcAft>
                          <a:spcPts val="0"/>
                        </a:spcAft>
                      </a:pPr>
                      <a:r>
                        <a:rPr lang="sr-Latn-RS" sz="1100" dirty="0">
                          <a:effectLst/>
                          <a:latin typeface="Arial Narrow" pitchFamily="34" charset="0"/>
                          <a:ea typeface="Times New Roman"/>
                          <a:cs typeface="Rod" pitchFamily="49" charset="-79"/>
                        </a:rPr>
                        <a:t>USLUGE SOCIJALNE ZAŠTITE </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Latn-RS" sz="1100">
                          <a:effectLst/>
                          <a:latin typeface="Times New Roman"/>
                          <a:ea typeface="Times New Roman"/>
                        </a:rPr>
                        <a:t>11.000.000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val="10010"/>
                  </a:ext>
                </a:extLst>
              </a:tr>
              <a:tr h="319016">
                <a:tc>
                  <a:txBody>
                    <a:bodyPr/>
                    <a:lstStyle/>
                    <a:p>
                      <a:pPr marL="0" marR="0">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val="10011"/>
                  </a:ext>
                </a:extLst>
              </a:tr>
              <a:tr h="384446">
                <a:tc>
                  <a:txBody>
                    <a:bodyPr/>
                    <a:lstStyle/>
                    <a:p>
                      <a:pPr marL="0" marR="0">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val="10012"/>
                  </a:ext>
                </a:extLst>
              </a:tr>
              <a:tr h="319016">
                <a:tc>
                  <a:txBody>
                    <a:bodyPr/>
                    <a:lstStyle/>
                    <a:p>
                      <a:pPr marL="0" marR="0">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val="10013"/>
                  </a:ext>
                </a:extLst>
              </a:tr>
              <a:tr h="319016">
                <a:tc>
                  <a:txBody>
                    <a:bodyPr/>
                    <a:lstStyle/>
                    <a:p>
                      <a:pPr marL="0" marR="0">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33207943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100EA0-F487-4F15-B0C7-5D5B1A493ED4}"/>
              </a:ext>
            </a:extLst>
          </p:cNvPr>
          <p:cNvSpPr>
            <a:spLocks noGrp="1"/>
          </p:cNvSpPr>
          <p:nvPr>
            <p:ph idx="1"/>
          </p:nvPr>
        </p:nvSpPr>
        <p:spPr>
          <a:xfrm>
            <a:off x="457200" y="548680"/>
            <a:ext cx="8229600" cy="5976664"/>
          </a:xfrm>
        </p:spPr>
        <p:txBody>
          <a:bodyPr>
            <a:normAutofit fontScale="92500" lnSpcReduction="20000"/>
          </a:bodyPr>
          <a:lstStyle/>
          <a:p>
            <a:pPr marL="0" indent="0">
              <a:buNone/>
            </a:pPr>
            <a:endParaRPr lang="sr-Latn-RS" dirty="0"/>
          </a:p>
          <a:p>
            <a:pPr marL="0" indent="0">
              <a:buNone/>
            </a:pPr>
            <a:r>
              <a:rPr lang="sr-Latn-RS" dirty="0"/>
              <a:t>
Želimo da Vam se zahvalimo što ste izdvojili vreme za sagledavanje ove prezentacije. Nadamo se da je ona olakšala vaše razumevanje planirane sadržine budžeta; </a:t>
            </a:r>
          </a:p>
          <a:p>
            <a:pPr marL="0" indent="0">
              <a:buNone/>
            </a:pPr>
            <a:r>
              <a:rPr lang="sr-Latn-RS" dirty="0"/>
              <a:t>
Nacrt odluke o budžetu opštine Sjenica za 2020. godinu možete preuzeti na internet stranici www.sjenica.rs</a:t>
            </a:r>
          </a:p>
          <a:p>
            <a:pPr marL="0" indent="0">
              <a:buNone/>
            </a:pPr>
            <a:r>
              <a:rPr lang="sr-Latn-RS" dirty="0"/>
              <a:t>
Pozivamo vas i da svoje sugestije za unapređenje Nacrta odluke o budžetu Odeljenju za budžet i finansije ili na  email adresu opstina@sjenica.rs </a:t>
            </a:r>
          </a:p>
        </p:txBody>
      </p:sp>
      <p:sp>
        <p:nvSpPr>
          <p:cNvPr id="4" name="Slide Number Placeholder 3">
            <a:extLst>
              <a:ext uri="{FF2B5EF4-FFF2-40B4-BE49-F238E27FC236}">
                <a16:creationId xmlns:a16="http://schemas.microsoft.com/office/drawing/2014/main" id="{98AE72C1-4469-43B7-B387-2085293C7666}"/>
              </a:ext>
            </a:extLst>
          </p:cNvPr>
          <p:cNvSpPr>
            <a:spLocks noGrp="1"/>
          </p:cNvSpPr>
          <p:nvPr>
            <p:ph type="sldNum" sz="quarter" idx="12"/>
          </p:nvPr>
        </p:nvSpPr>
        <p:spPr/>
        <p:txBody>
          <a:bodyPr/>
          <a:lstStyle/>
          <a:p>
            <a:fld id="{75FB0A07-249F-4345-993B-6AB4700608B8}" type="slidenum">
              <a:rPr lang="en-US" smtClean="0"/>
              <a:pPr/>
              <a:t>17</a:t>
            </a:fld>
            <a:endParaRPr lang="en-US"/>
          </a:p>
        </p:txBody>
      </p:sp>
    </p:spTree>
    <p:extLst>
      <p:ext uri="{BB962C8B-B14F-4D97-AF65-F5344CB8AC3E}">
        <p14:creationId xmlns:p14="http://schemas.microsoft.com/office/powerpoint/2010/main" val="13127686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Čuvar mesta za sadržaj 2">
            <a:extLst>
              <a:ext uri="{FF2B5EF4-FFF2-40B4-BE49-F238E27FC236}">
                <a16:creationId xmlns:a16="http://schemas.microsoft.com/office/drawing/2014/main" id="{ACC55835-3730-401F-9119-73CE87067B40}"/>
              </a:ext>
            </a:extLst>
          </p:cNvPr>
          <p:cNvSpPr>
            <a:spLocks noGrp="1"/>
          </p:cNvSpPr>
          <p:nvPr>
            <p:ph idx="1"/>
          </p:nvPr>
        </p:nvSpPr>
        <p:spPr>
          <a:xfrm>
            <a:off x="456644" y="1484784"/>
            <a:ext cx="8075796" cy="4752528"/>
          </a:xfrm>
        </p:spPr>
        <p:txBody>
          <a:bodyPr>
            <a:normAutofit fontScale="92500"/>
          </a:bodyPr>
          <a:lstStyle/>
          <a:p>
            <a:r>
              <a:rPr lang="sr-Latn-RS" dirty="0"/>
              <a:t>A</a:t>
            </a:r>
            <a:r>
              <a:rPr lang="en-GB" dirty="0" err="1"/>
              <a:t>ktivnost</a:t>
            </a:r>
            <a:r>
              <a:rPr lang="sr-Latn-RS" dirty="0"/>
              <a:t> unapređenja transparentnosti rada opštinske uprave</a:t>
            </a:r>
            <a:r>
              <a:rPr lang="en-GB" dirty="0"/>
              <a:t> je </a:t>
            </a:r>
            <a:r>
              <a:rPr lang="en-GB" dirty="0" err="1"/>
              <a:t>podržana</a:t>
            </a:r>
            <a:r>
              <a:rPr lang="en-GB" dirty="0"/>
              <a:t> u </a:t>
            </a:r>
            <a:r>
              <a:rPr lang="en-GB" dirty="0" err="1"/>
              <a:t>okviru</a:t>
            </a:r>
            <a:r>
              <a:rPr lang="en-GB" dirty="0"/>
              <a:t> </a:t>
            </a:r>
            <a:r>
              <a:rPr lang="en-GB" dirty="0" err="1"/>
              <a:t>projekta</a:t>
            </a:r>
            <a:r>
              <a:rPr lang="en-GB" dirty="0"/>
              <a:t> </a:t>
            </a:r>
            <a:r>
              <a:rPr lang="en-GB" b="1" dirty="0"/>
              <a:t>“</a:t>
            </a:r>
            <a:r>
              <a:rPr lang="en-GB" b="1" dirty="0" err="1"/>
              <a:t>Unapređenje</a:t>
            </a:r>
            <a:r>
              <a:rPr lang="en-GB" b="1" dirty="0"/>
              <a:t> </a:t>
            </a:r>
            <a:r>
              <a:rPr lang="en-GB" b="1" dirty="0" err="1"/>
              <a:t>dobrog</a:t>
            </a:r>
            <a:r>
              <a:rPr lang="en-GB" b="1" dirty="0"/>
              <a:t> </a:t>
            </a:r>
            <a:r>
              <a:rPr lang="en-GB" b="1" dirty="0" err="1"/>
              <a:t>upravljanja</a:t>
            </a:r>
            <a:r>
              <a:rPr lang="en-GB" b="1" dirty="0"/>
              <a:t> </a:t>
            </a:r>
            <a:r>
              <a:rPr lang="en-GB" b="1" dirty="0" err="1"/>
              <a:t>na</a:t>
            </a:r>
            <a:r>
              <a:rPr lang="en-GB" b="1" dirty="0"/>
              <a:t> </a:t>
            </a:r>
            <a:r>
              <a:rPr lang="en-GB" b="1" dirty="0" err="1"/>
              <a:t>lokalnom</a:t>
            </a:r>
            <a:r>
              <a:rPr lang="en-GB" b="1" dirty="0"/>
              <a:t> </a:t>
            </a:r>
            <a:r>
              <a:rPr lang="en-GB" b="1" dirty="0" err="1"/>
              <a:t>nivou</a:t>
            </a:r>
            <a:r>
              <a:rPr lang="en-GB" b="1" dirty="0"/>
              <a:t>”</a:t>
            </a:r>
            <a:r>
              <a:rPr lang="en-GB" dirty="0"/>
              <a:t>, </a:t>
            </a:r>
            <a:r>
              <a:rPr lang="en-GB" dirty="0" err="1"/>
              <a:t>koji</a:t>
            </a:r>
            <a:r>
              <a:rPr lang="en-GB" dirty="0"/>
              <a:t> </a:t>
            </a:r>
            <a:r>
              <a:rPr lang="en-GB" dirty="0" err="1"/>
              <a:t>sprovodi</a:t>
            </a:r>
            <a:r>
              <a:rPr lang="en-GB" dirty="0"/>
              <a:t> </a:t>
            </a:r>
            <a:r>
              <a:rPr lang="en-GB" dirty="0" err="1"/>
              <a:t>Stalna</a:t>
            </a:r>
            <a:r>
              <a:rPr lang="en-GB" dirty="0"/>
              <a:t> </a:t>
            </a:r>
            <a:r>
              <a:rPr lang="en-GB" dirty="0" err="1"/>
              <a:t>konferencija</a:t>
            </a:r>
            <a:r>
              <a:rPr lang="en-GB" dirty="0"/>
              <a:t> </a:t>
            </a:r>
            <a:r>
              <a:rPr lang="en-GB" dirty="0" err="1"/>
              <a:t>gradova</a:t>
            </a:r>
            <a:r>
              <a:rPr lang="en-GB" dirty="0"/>
              <a:t> </a:t>
            </a:r>
            <a:r>
              <a:rPr lang="en-GB" dirty="0" err="1"/>
              <a:t>i</a:t>
            </a:r>
            <a:r>
              <a:rPr lang="en-GB" dirty="0"/>
              <a:t> </a:t>
            </a:r>
            <a:r>
              <a:rPr lang="en-GB" dirty="0" err="1"/>
              <a:t>opština</a:t>
            </a:r>
            <a:r>
              <a:rPr lang="en-GB" dirty="0"/>
              <a:t> – </a:t>
            </a:r>
            <a:r>
              <a:rPr lang="en-GB" dirty="0" err="1"/>
              <a:t>Savez</a:t>
            </a:r>
            <a:r>
              <a:rPr lang="en-GB" dirty="0"/>
              <a:t> </a:t>
            </a:r>
            <a:r>
              <a:rPr lang="en-GB" dirty="0" err="1"/>
              <a:t>gradova</a:t>
            </a:r>
            <a:r>
              <a:rPr lang="en-GB" dirty="0"/>
              <a:t> </a:t>
            </a:r>
            <a:r>
              <a:rPr lang="en-GB" dirty="0" err="1"/>
              <a:t>i</a:t>
            </a:r>
            <a:r>
              <a:rPr lang="en-GB" dirty="0"/>
              <a:t> </a:t>
            </a:r>
            <a:r>
              <a:rPr lang="en-GB" dirty="0" err="1"/>
              <a:t>opština</a:t>
            </a:r>
            <a:r>
              <a:rPr lang="en-GB" dirty="0"/>
              <a:t> </a:t>
            </a:r>
            <a:r>
              <a:rPr lang="en-GB" dirty="0" err="1"/>
              <a:t>Srbije</a:t>
            </a:r>
            <a:r>
              <a:rPr lang="en-GB" dirty="0"/>
              <a:t> u </a:t>
            </a:r>
            <a:r>
              <a:rPr lang="en-GB" dirty="0" err="1"/>
              <a:t>okviru</a:t>
            </a:r>
            <a:r>
              <a:rPr lang="en-GB" dirty="0"/>
              <a:t> </a:t>
            </a:r>
            <a:r>
              <a:rPr lang="en-GB" dirty="0" err="1"/>
              <a:t>programa</a:t>
            </a:r>
            <a:r>
              <a:rPr lang="en-GB" dirty="0"/>
              <a:t> “</a:t>
            </a:r>
            <a:r>
              <a:rPr lang="en-GB" b="1" dirty="0" err="1"/>
              <a:t>Podrška</a:t>
            </a:r>
            <a:r>
              <a:rPr lang="en-GB" b="1" dirty="0"/>
              <a:t> </a:t>
            </a:r>
            <a:r>
              <a:rPr lang="en-GB" b="1" dirty="0" err="1"/>
              <a:t>Vlade</a:t>
            </a:r>
            <a:r>
              <a:rPr lang="en-GB" b="1" dirty="0"/>
              <a:t> </a:t>
            </a:r>
            <a:r>
              <a:rPr lang="en-GB" b="1" dirty="0" err="1"/>
              <a:t>Švajcarske</a:t>
            </a:r>
            <a:r>
              <a:rPr lang="en-GB" b="1" dirty="0"/>
              <a:t> </a:t>
            </a:r>
            <a:r>
              <a:rPr lang="en-GB" b="1" dirty="0" err="1"/>
              <a:t>razvoju</a:t>
            </a:r>
            <a:r>
              <a:rPr lang="en-GB" b="1" dirty="0"/>
              <a:t> </a:t>
            </a:r>
            <a:r>
              <a:rPr lang="en-GB" b="1" dirty="0" err="1"/>
              <a:t>opština</a:t>
            </a:r>
            <a:r>
              <a:rPr lang="en-GB" b="1" dirty="0"/>
              <a:t> za </a:t>
            </a:r>
            <a:r>
              <a:rPr lang="en-GB" b="1" dirty="0" err="1"/>
              <a:t>unapređenje</a:t>
            </a:r>
            <a:r>
              <a:rPr lang="en-GB" b="1" dirty="0"/>
              <a:t> </a:t>
            </a:r>
            <a:r>
              <a:rPr lang="en-GB" b="1" dirty="0" err="1"/>
              <a:t>dobrog</a:t>
            </a:r>
            <a:r>
              <a:rPr lang="en-GB" b="1" dirty="0"/>
              <a:t> </a:t>
            </a:r>
            <a:r>
              <a:rPr lang="en-GB" b="1" dirty="0" err="1"/>
              <a:t>upravljanja</a:t>
            </a:r>
            <a:r>
              <a:rPr lang="en-GB" b="1" dirty="0"/>
              <a:t> </a:t>
            </a:r>
            <a:r>
              <a:rPr lang="en-GB" b="1" dirty="0" err="1"/>
              <a:t>i</a:t>
            </a:r>
            <a:r>
              <a:rPr lang="en-GB" b="1" dirty="0"/>
              <a:t> </a:t>
            </a:r>
            <a:r>
              <a:rPr lang="en-GB" b="1" dirty="0" err="1"/>
              <a:t>socijalne</a:t>
            </a:r>
            <a:r>
              <a:rPr lang="en-GB" b="1" dirty="0"/>
              <a:t> </a:t>
            </a:r>
            <a:r>
              <a:rPr lang="en-GB" b="1" dirty="0" err="1"/>
              <a:t>uključenosti</a:t>
            </a:r>
            <a:r>
              <a:rPr lang="en-GB" b="1" dirty="0"/>
              <a:t>” </a:t>
            </a:r>
            <a:r>
              <a:rPr lang="en-GB" dirty="0"/>
              <a:t>(</a:t>
            </a:r>
            <a:r>
              <a:rPr lang="en-GB" dirty="0" err="1"/>
              <a:t>SwissPRO</a:t>
            </a:r>
            <a:r>
              <a:rPr lang="en-GB" dirty="0"/>
              <a:t>), </a:t>
            </a:r>
            <a:r>
              <a:rPr lang="en-GB" dirty="0" err="1"/>
              <a:t>koji</a:t>
            </a:r>
            <a:r>
              <a:rPr lang="en-GB" dirty="0"/>
              <a:t> </a:t>
            </a:r>
            <a:r>
              <a:rPr lang="en-GB" dirty="0" err="1"/>
              <a:t>realizuje</a:t>
            </a:r>
            <a:r>
              <a:rPr lang="en-GB" dirty="0"/>
              <a:t> </a:t>
            </a:r>
            <a:r>
              <a:rPr lang="en-GB" dirty="0" err="1"/>
              <a:t>Kancelarija</a:t>
            </a:r>
            <a:r>
              <a:rPr lang="en-GB" dirty="0"/>
              <a:t> </a:t>
            </a:r>
            <a:r>
              <a:rPr lang="en-GB" dirty="0" err="1"/>
              <a:t>Ujedinjenih</a:t>
            </a:r>
            <a:r>
              <a:rPr lang="en-GB" dirty="0"/>
              <a:t> </a:t>
            </a:r>
            <a:r>
              <a:rPr lang="en-GB" dirty="0" err="1"/>
              <a:t>nacija</a:t>
            </a:r>
            <a:r>
              <a:rPr lang="en-GB" dirty="0"/>
              <a:t> za </a:t>
            </a:r>
            <a:r>
              <a:rPr lang="en-GB" dirty="0" err="1"/>
              <a:t>projektne</a:t>
            </a:r>
            <a:r>
              <a:rPr lang="en-GB" dirty="0"/>
              <a:t> </a:t>
            </a:r>
            <a:r>
              <a:rPr lang="en-GB" dirty="0" err="1"/>
              <a:t>usluge</a:t>
            </a:r>
            <a:r>
              <a:rPr lang="en-GB" dirty="0"/>
              <a:t> (UNOPS).</a:t>
            </a:r>
            <a:endParaRPr lang="sr-Latn-RS" dirty="0"/>
          </a:p>
        </p:txBody>
      </p:sp>
      <p:sp>
        <p:nvSpPr>
          <p:cNvPr id="4" name="Čuvar mesta za broj slajda 3">
            <a:extLst>
              <a:ext uri="{FF2B5EF4-FFF2-40B4-BE49-F238E27FC236}">
                <a16:creationId xmlns:a16="http://schemas.microsoft.com/office/drawing/2014/main" id="{FB16A6A7-EDB5-4FF5-9E51-100FBE845169}"/>
              </a:ext>
            </a:extLst>
          </p:cNvPr>
          <p:cNvSpPr>
            <a:spLocks noGrp="1"/>
          </p:cNvSpPr>
          <p:nvPr>
            <p:ph type="sldNum" sz="quarter" idx="12"/>
          </p:nvPr>
        </p:nvSpPr>
        <p:spPr/>
        <p:txBody>
          <a:bodyPr/>
          <a:lstStyle/>
          <a:p>
            <a:fld id="{75FB0A07-249F-4345-993B-6AB4700608B8}" type="slidenum">
              <a:rPr lang="en-US" smtClean="0"/>
              <a:pPr/>
              <a:t>18</a:t>
            </a:fld>
            <a:endParaRPr lang="en-US"/>
          </a:p>
        </p:txBody>
      </p:sp>
      <p:pic>
        <p:nvPicPr>
          <p:cNvPr id="6" name="Slika 5">
            <a:extLst>
              <a:ext uri="{FF2B5EF4-FFF2-40B4-BE49-F238E27FC236}">
                <a16:creationId xmlns:a16="http://schemas.microsoft.com/office/drawing/2014/main" id="{A69A3AF7-715B-4347-BCF0-6A2C78AA959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9592" y="256696"/>
            <a:ext cx="972729" cy="1109050"/>
          </a:xfrm>
          <a:prstGeom prst="rect">
            <a:avLst/>
          </a:prstGeom>
        </p:spPr>
      </p:pic>
      <p:pic>
        <p:nvPicPr>
          <p:cNvPr id="8" name="Slika 7">
            <a:extLst>
              <a:ext uri="{FF2B5EF4-FFF2-40B4-BE49-F238E27FC236}">
                <a16:creationId xmlns:a16="http://schemas.microsoft.com/office/drawing/2014/main" id="{C98C8E37-01E4-4DF6-BB6D-485E5B1B166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5923" y="390268"/>
            <a:ext cx="2356077" cy="841905"/>
          </a:xfrm>
          <a:prstGeom prst="rect">
            <a:avLst/>
          </a:prstGeom>
        </p:spPr>
      </p:pic>
      <p:pic>
        <p:nvPicPr>
          <p:cNvPr id="10" name="Slika 9">
            <a:extLst>
              <a:ext uri="{FF2B5EF4-FFF2-40B4-BE49-F238E27FC236}">
                <a16:creationId xmlns:a16="http://schemas.microsoft.com/office/drawing/2014/main" id="{8E76CD25-17A4-4767-B21D-7427B48015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88024" y="42968"/>
            <a:ext cx="1963276" cy="1402340"/>
          </a:xfrm>
          <a:prstGeom prst="rect">
            <a:avLst/>
          </a:prstGeom>
        </p:spPr>
      </p:pic>
      <p:pic>
        <p:nvPicPr>
          <p:cNvPr id="12" name="Slika 11">
            <a:extLst>
              <a:ext uri="{FF2B5EF4-FFF2-40B4-BE49-F238E27FC236}">
                <a16:creationId xmlns:a16="http://schemas.microsoft.com/office/drawing/2014/main" id="{88CB4EB2-7924-450B-85F6-E7415F7BAA0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72615" y="269521"/>
            <a:ext cx="1083400" cy="1083400"/>
          </a:xfrm>
          <a:prstGeom prst="rect">
            <a:avLst/>
          </a:prstGeom>
        </p:spPr>
      </p:pic>
    </p:spTree>
    <p:extLst>
      <p:ext uri="{BB962C8B-B14F-4D97-AF65-F5344CB8AC3E}">
        <p14:creationId xmlns:p14="http://schemas.microsoft.com/office/powerpoint/2010/main" val="1237386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340D4-8AC3-4CCC-95D2-3C70E56EB850}"/>
              </a:ext>
            </a:extLst>
          </p:cNvPr>
          <p:cNvSpPr>
            <a:spLocks noGrp="1"/>
          </p:cNvSpPr>
          <p:nvPr>
            <p:ph type="title"/>
          </p:nvPr>
        </p:nvSpPr>
        <p:spPr/>
        <p:txBody>
          <a:bodyPr>
            <a:normAutofit/>
          </a:bodyPr>
          <a:lstStyle/>
          <a:p>
            <a:r>
              <a:rPr lang="sr-Latn-RS" sz="3000" b="1" dirty="0"/>
              <a:t>Ko se finansira iz budžeta?</a:t>
            </a:r>
            <a:endParaRPr lang="en-US" sz="3000" b="1" dirty="0"/>
          </a:p>
        </p:txBody>
      </p:sp>
      <p:sp>
        <p:nvSpPr>
          <p:cNvPr id="3" name="Slide Number Placeholder 2">
            <a:extLst>
              <a:ext uri="{FF2B5EF4-FFF2-40B4-BE49-F238E27FC236}">
                <a16:creationId xmlns:a16="http://schemas.microsoft.com/office/drawing/2014/main" id="{ACD7D842-73B9-40A3-ABB2-C428EB32B533}"/>
              </a:ext>
            </a:extLst>
          </p:cNvPr>
          <p:cNvSpPr>
            <a:spLocks noGrp="1"/>
          </p:cNvSpPr>
          <p:nvPr>
            <p:ph type="sldNum" sz="quarter" idx="12"/>
          </p:nvPr>
        </p:nvSpPr>
        <p:spPr/>
        <p:txBody>
          <a:bodyPr/>
          <a:lstStyle/>
          <a:p>
            <a:fld id="{B6F15528-21DE-4FAA-801E-634DDDAF4B2B}" type="slidenum">
              <a:rPr lang="en-US" smtClean="0"/>
              <a:pPr/>
              <a:t>2</a:t>
            </a:fld>
            <a:endParaRPr lang="en-US"/>
          </a:p>
        </p:txBody>
      </p:sp>
      <p:sp>
        <p:nvSpPr>
          <p:cNvPr id="6" name="Rectangle 3">
            <a:extLst>
              <a:ext uri="{FF2B5EF4-FFF2-40B4-BE49-F238E27FC236}">
                <a16:creationId xmlns:a16="http://schemas.microsoft.com/office/drawing/2014/main" id="{E8E6BB9E-9E63-4256-A299-A33CF3B2B58A}"/>
              </a:ext>
            </a:extLst>
          </p:cNvPr>
          <p:cNvSpPr txBox="1">
            <a:spLocks noChangeArrowheads="1"/>
          </p:cNvSpPr>
          <p:nvPr/>
        </p:nvSpPr>
        <p:spPr>
          <a:xfrm>
            <a:off x="457200" y="1520825"/>
            <a:ext cx="4038600" cy="2556247"/>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350" defTabSz="209550">
              <a:buFontTx/>
              <a:buNone/>
            </a:pPr>
            <a:r>
              <a:rPr lang="sr-Latn-RS" altLang="en-US" sz="1600" b="1" dirty="0">
                <a:latin typeface="Calibri" panose="020F0502020204030204" pitchFamily="34" charset="0"/>
                <a:cs typeface="Calibri" panose="020F0502020204030204" pitchFamily="34" charset="0"/>
              </a:rPr>
              <a:t>Direktni korisnici budžetskih sredstava:
</a:t>
            </a:r>
            <a:r>
              <a:rPr lang="sr-Latn-RS" altLang="en-US" sz="1600" dirty="0">
                <a:latin typeface="Calibri" panose="020F0502020204030204" pitchFamily="34" charset="0"/>
                <a:cs typeface="Calibri" panose="020F0502020204030204" pitchFamily="34" charset="0"/>
              </a:rPr>
              <a:t>	- Skupština opštine</a:t>
            </a:r>
          </a:p>
          <a:p>
            <a:pPr marL="0" indent="6350" defTabSz="209550">
              <a:buFontTx/>
              <a:buNone/>
            </a:pPr>
            <a:r>
              <a:rPr lang="sr-Latn-RS" altLang="en-US" sz="1600" dirty="0">
                <a:latin typeface="Calibri" panose="020F0502020204030204" pitchFamily="34" charset="0"/>
                <a:cs typeface="Calibri" panose="020F0502020204030204" pitchFamily="34" charset="0"/>
              </a:rPr>
              <a:t>	- Predsednik opštine</a:t>
            </a:r>
          </a:p>
          <a:p>
            <a:pPr marL="0" indent="6350" defTabSz="209550">
              <a:buFontTx/>
              <a:buNone/>
            </a:pPr>
            <a:r>
              <a:rPr lang="sr-Latn-RS" altLang="en-US" sz="1600" dirty="0">
                <a:latin typeface="Calibri" panose="020F0502020204030204" pitchFamily="34" charset="0"/>
                <a:cs typeface="Calibri" panose="020F0502020204030204" pitchFamily="34" charset="0"/>
              </a:rPr>
              <a:t>	- Opštinsko veće</a:t>
            </a:r>
          </a:p>
          <a:p>
            <a:pPr marL="0" indent="6350" defTabSz="209550">
              <a:buFontTx/>
              <a:buNone/>
            </a:pPr>
            <a:r>
              <a:rPr lang="sr-Latn-RS" altLang="en-US" sz="1600" dirty="0">
                <a:latin typeface="Calibri" panose="020F0502020204030204" pitchFamily="34" charset="0"/>
                <a:cs typeface="Calibri" panose="020F0502020204030204" pitchFamily="34" charset="0"/>
              </a:rPr>
              <a:t>	- Opštinska uprava</a:t>
            </a:r>
          </a:p>
          <a:p>
            <a:pPr marL="0" indent="6350" defTabSz="209550">
              <a:buFontTx/>
              <a:buNone/>
            </a:pPr>
            <a:r>
              <a:rPr lang="sr-Latn-RS" altLang="en-US" sz="1600" dirty="0">
                <a:latin typeface="Calibri" panose="020F0502020204030204" pitchFamily="34" charset="0"/>
                <a:cs typeface="Calibri" panose="020F0502020204030204" pitchFamily="34" charset="0"/>
              </a:rPr>
              <a:t>	- Pravobranilaštvo opštine</a:t>
            </a:r>
          </a:p>
          <a:p>
            <a:pPr marL="0" indent="6350" defTabSz="209550">
              <a:buFontTx/>
              <a:buNone/>
            </a:pPr>
            <a:r>
              <a:rPr lang="sr-Latn-RS" altLang="en-US" sz="1600" dirty="0">
                <a:latin typeface="Calibri" panose="020F0502020204030204" pitchFamily="34" charset="0"/>
                <a:cs typeface="Calibri" panose="020F0502020204030204" pitchFamily="34" charset="0"/>
              </a:rPr>
              <a:t>	- </a:t>
            </a:r>
            <a:r>
              <a:rPr lang="sr-Latn-RS" altLang="en-US" sz="1600" dirty="0" err="1">
                <a:latin typeface="Calibri" panose="020F0502020204030204" pitchFamily="34" charset="0"/>
                <a:cs typeface="Calibri" panose="020F0502020204030204" pitchFamily="34" charset="0"/>
              </a:rPr>
              <a:t>Ombudsman</a:t>
            </a:r>
            <a:r>
              <a:rPr lang="sr-Latn-RS" altLang="en-US" sz="1600" dirty="0">
                <a:latin typeface="Calibri" panose="020F0502020204030204" pitchFamily="34" charset="0"/>
                <a:cs typeface="Calibri" panose="020F0502020204030204" pitchFamily="34" charset="0"/>
              </a:rPr>
              <a:t> 
</a:t>
            </a:r>
          </a:p>
        </p:txBody>
      </p:sp>
      <p:sp>
        <p:nvSpPr>
          <p:cNvPr id="7" name="Rectangle 4">
            <a:extLst>
              <a:ext uri="{FF2B5EF4-FFF2-40B4-BE49-F238E27FC236}">
                <a16:creationId xmlns:a16="http://schemas.microsoft.com/office/drawing/2014/main" id="{30BCF7F3-A532-4695-8BE1-1BC6CE96B0B9}"/>
              </a:ext>
            </a:extLst>
          </p:cNvPr>
          <p:cNvSpPr>
            <a:spLocks noChangeArrowheads="1"/>
          </p:cNvSpPr>
          <p:nvPr/>
        </p:nvSpPr>
        <p:spPr bwMode="auto">
          <a:xfrm>
            <a:off x="4751388" y="1520825"/>
            <a:ext cx="4038600" cy="2808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indent="6350" defTabSz="209550">
              <a:defRPr>
                <a:solidFill>
                  <a:schemeClr val="tx1"/>
                </a:solidFill>
                <a:latin typeface="Calibri" panose="020F0502020204030204" pitchFamily="34" charset="0"/>
              </a:defRPr>
            </a:lvl1pPr>
            <a:lvl2pPr marL="1108075" indent="-285750" defTabSz="209550">
              <a:defRPr>
                <a:solidFill>
                  <a:schemeClr val="tx1"/>
                </a:solidFill>
                <a:latin typeface="Calibri" panose="020F0502020204030204" pitchFamily="34" charset="0"/>
              </a:defRPr>
            </a:lvl2pPr>
            <a:lvl3pPr marL="1508125" indent="-228600" defTabSz="209550">
              <a:defRPr>
                <a:solidFill>
                  <a:schemeClr val="tx1"/>
                </a:solidFill>
                <a:latin typeface="Calibri" panose="020F0502020204030204" pitchFamily="34" charset="0"/>
              </a:defRPr>
            </a:lvl3pPr>
            <a:lvl4pPr marL="1965325" indent="-228600" defTabSz="209550">
              <a:defRPr>
                <a:solidFill>
                  <a:schemeClr val="tx1"/>
                </a:solidFill>
                <a:latin typeface="Calibri" panose="020F0502020204030204" pitchFamily="34" charset="0"/>
              </a:defRPr>
            </a:lvl4pPr>
            <a:lvl5pPr marL="2422525" indent="-228600" defTabSz="209550">
              <a:defRPr>
                <a:solidFill>
                  <a:schemeClr val="tx1"/>
                </a:solidFill>
                <a:latin typeface="Calibri" panose="020F0502020204030204" pitchFamily="34" charset="0"/>
              </a:defRPr>
            </a:lvl5pPr>
            <a:lvl6pPr marL="2879725" indent="-228600" defTabSz="209550" eaLnBrk="0" fontAlgn="base" hangingPunct="0">
              <a:spcBef>
                <a:spcPct val="0"/>
              </a:spcBef>
              <a:spcAft>
                <a:spcPct val="0"/>
              </a:spcAft>
              <a:defRPr>
                <a:solidFill>
                  <a:schemeClr val="tx1"/>
                </a:solidFill>
                <a:latin typeface="Calibri" panose="020F0502020204030204" pitchFamily="34" charset="0"/>
              </a:defRPr>
            </a:lvl6pPr>
            <a:lvl7pPr marL="3336925" indent="-228600" defTabSz="209550" eaLnBrk="0" fontAlgn="base" hangingPunct="0">
              <a:spcBef>
                <a:spcPct val="0"/>
              </a:spcBef>
              <a:spcAft>
                <a:spcPct val="0"/>
              </a:spcAft>
              <a:defRPr>
                <a:solidFill>
                  <a:schemeClr val="tx1"/>
                </a:solidFill>
                <a:latin typeface="Calibri" panose="020F0502020204030204" pitchFamily="34" charset="0"/>
              </a:defRPr>
            </a:lvl7pPr>
            <a:lvl8pPr marL="3794125" indent="-228600" defTabSz="209550" eaLnBrk="0" fontAlgn="base" hangingPunct="0">
              <a:spcBef>
                <a:spcPct val="0"/>
              </a:spcBef>
              <a:spcAft>
                <a:spcPct val="0"/>
              </a:spcAft>
              <a:defRPr>
                <a:solidFill>
                  <a:schemeClr val="tx1"/>
                </a:solidFill>
                <a:latin typeface="Calibri" panose="020F0502020204030204" pitchFamily="34" charset="0"/>
              </a:defRPr>
            </a:lvl8pPr>
            <a:lvl9pPr marL="4251325" indent="-228600" defTabSz="209550" eaLnBrk="0" fontAlgn="base" hangingPunct="0">
              <a:spcBef>
                <a:spcPct val="0"/>
              </a:spcBef>
              <a:spcAft>
                <a:spcPct val="0"/>
              </a:spcAft>
              <a:defRPr>
                <a:solidFill>
                  <a:schemeClr val="tx1"/>
                </a:solidFill>
                <a:latin typeface="Calibri" panose="020F0502020204030204" pitchFamily="34" charset="0"/>
              </a:defRPr>
            </a:lvl9pPr>
          </a:lstStyle>
          <a:p>
            <a:pPr>
              <a:spcBef>
                <a:spcPct val="20000"/>
              </a:spcBef>
            </a:pPr>
            <a:r>
              <a:rPr lang="sr-Latn-RS" altLang="en-US" sz="1600" b="1" dirty="0">
                <a:cs typeface="Calibri" panose="020F0502020204030204" pitchFamily="34" charset="0"/>
              </a:rPr>
              <a:t>Indirektni korisnici budžetskih sredstava:</a:t>
            </a:r>
          </a:p>
          <a:p>
            <a:pPr>
              <a:spcBef>
                <a:spcPct val="20000"/>
              </a:spcBef>
            </a:pPr>
            <a:r>
              <a:rPr lang="sr-Latn-RS" altLang="en-US" sz="1600" dirty="0">
                <a:cs typeface="Calibri" panose="020F0502020204030204" pitchFamily="34" charset="0"/>
              </a:rPr>
              <a:t>	- Predškolska ustanova «Maslačak»</a:t>
            </a:r>
          </a:p>
          <a:p>
            <a:pPr>
              <a:spcBef>
                <a:spcPct val="20000"/>
              </a:spcBef>
            </a:pPr>
            <a:r>
              <a:rPr lang="sr-Latn-RS" altLang="en-US" sz="1600" dirty="0">
                <a:cs typeface="Calibri" panose="020F0502020204030204" pitchFamily="34" charset="0"/>
              </a:rPr>
              <a:t>	- Ustanova kulture Sjenica </a:t>
            </a:r>
          </a:p>
          <a:p>
            <a:pPr>
              <a:spcBef>
                <a:spcPct val="20000"/>
              </a:spcBef>
            </a:pPr>
            <a:r>
              <a:rPr lang="sr-Latn-RS" altLang="en-US" sz="1600" dirty="0">
                <a:cs typeface="Calibri" panose="020F0502020204030204" pitchFamily="34" charset="0"/>
              </a:rPr>
              <a:t>	- Biblioteka «Muhamed </a:t>
            </a:r>
            <a:r>
              <a:rPr lang="sr-Latn-RS" altLang="en-US" sz="1600" dirty="0" err="1">
                <a:cs typeface="Calibri" panose="020F0502020204030204" pitchFamily="34" charset="0"/>
              </a:rPr>
              <a:t>Abdagić</a:t>
            </a:r>
            <a:r>
              <a:rPr lang="sr-Latn-RS" altLang="en-US" sz="1600" dirty="0">
                <a:cs typeface="Calibri" panose="020F0502020204030204" pitchFamily="34" charset="0"/>
              </a:rPr>
              <a:t>»</a:t>
            </a:r>
          </a:p>
          <a:p>
            <a:pPr>
              <a:spcBef>
                <a:spcPct val="20000"/>
              </a:spcBef>
            </a:pPr>
            <a:r>
              <a:rPr lang="sr-Latn-RS" altLang="en-US" sz="1600" dirty="0">
                <a:cs typeface="Calibri" panose="020F0502020204030204" pitchFamily="34" charset="0"/>
              </a:rPr>
              <a:t>	-  Ustanova za sport i rekreaciju </a:t>
            </a:r>
          </a:p>
          <a:p>
            <a:pPr>
              <a:spcBef>
                <a:spcPct val="20000"/>
              </a:spcBef>
            </a:pPr>
            <a:r>
              <a:rPr lang="sr-Latn-RS" altLang="en-US" sz="1600" dirty="0">
                <a:cs typeface="Calibri" panose="020F0502020204030204" pitchFamily="34" charset="0"/>
              </a:rPr>
              <a:t>	-  Turistička organizacija Sjenica</a:t>
            </a:r>
          </a:p>
          <a:p>
            <a:pPr>
              <a:spcBef>
                <a:spcPct val="20000"/>
              </a:spcBef>
            </a:pPr>
            <a:r>
              <a:rPr lang="sr-Latn-RS" altLang="en-US" sz="1600" dirty="0">
                <a:cs typeface="Calibri" panose="020F0502020204030204" pitchFamily="34" charset="0"/>
              </a:rPr>
              <a:t>	-  Mesna zajednica Sjenica </a:t>
            </a:r>
            <a:r>
              <a:rPr lang="ru-RU" altLang="en-US" sz="1600" dirty="0">
                <a:cs typeface="Calibri" panose="020F0502020204030204" pitchFamily="34" charset="0"/>
              </a:rPr>
              <a:t>	</a:t>
            </a:r>
          </a:p>
          <a:p>
            <a:pPr>
              <a:spcBef>
                <a:spcPct val="20000"/>
              </a:spcBef>
            </a:pPr>
            <a:endParaRPr lang="ru-RU" altLang="en-US" sz="1600" dirty="0">
              <a:cs typeface="Calibri" panose="020F0502020204030204" pitchFamily="34" charset="0"/>
            </a:endParaRPr>
          </a:p>
          <a:p>
            <a:pPr>
              <a:spcBef>
                <a:spcPct val="20000"/>
              </a:spcBef>
            </a:pPr>
            <a:endParaRPr lang="ru-RU" altLang="en-US" sz="1600" dirty="0">
              <a:cs typeface="Calibri" panose="020F0502020204030204" pitchFamily="34" charset="0"/>
            </a:endParaRPr>
          </a:p>
          <a:p>
            <a:pPr>
              <a:spcBef>
                <a:spcPct val="20000"/>
              </a:spcBef>
            </a:pPr>
            <a:endParaRPr lang="ru-RU" altLang="en-US" sz="1600" dirty="0">
              <a:cs typeface="Calibri" panose="020F0502020204030204" pitchFamily="34" charset="0"/>
            </a:endParaRPr>
          </a:p>
          <a:p>
            <a:pPr>
              <a:spcBef>
                <a:spcPct val="20000"/>
              </a:spcBef>
            </a:pPr>
            <a:endParaRPr lang="ru-RU" altLang="en-US" sz="1600" dirty="0">
              <a:cs typeface="Calibri" panose="020F0502020204030204" pitchFamily="34" charset="0"/>
            </a:endParaRPr>
          </a:p>
        </p:txBody>
      </p:sp>
      <p:sp>
        <p:nvSpPr>
          <p:cNvPr id="8" name="Rectangle 5">
            <a:extLst>
              <a:ext uri="{FF2B5EF4-FFF2-40B4-BE49-F238E27FC236}">
                <a16:creationId xmlns:a16="http://schemas.microsoft.com/office/drawing/2014/main" id="{734B072C-B864-4B5A-A0CD-62430F9C1C63}"/>
              </a:ext>
            </a:extLst>
          </p:cNvPr>
          <p:cNvSpPr>
            <a:spLocks noChangeArrowheads="1"/>
          </p:cNvSpPr>
          <p:nvPr/>
        </p:nvSpPr>
        <p:spPr bwMode="auto">
          <a:xfrm>
            <a:off x="584200" y="4329112"/>
            <a:ext cx="4038600" cy="239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indent="6350" defTabSz="209550">
              <a:defRPr>
                <a:solidFill>
                  <a:schemeClr val="tx1"/>
                </a:solidFill>
                <a:latin typeface="Calibri" panose="020F0502020204030204" pitchFamily="34" charset="0"/>
              </a:defRPr>
            </a:lvl1pPr>
            <a:lvl2pPr marL="1108075" indent="-285750" defTabSz="209550">
              <a:defRPr>
                <a:solidFill>
                  <a:schemeClr val="tx1"/>
                </a:solidFill>
                <a:latin typeface="Calibri" panose="020F0502020204030204" pitchFamily="34" charset="0"/>
              </a:defRPr>
            </a:lvl2pPr>
            <a:lvl3pPr marL="1508125" indent="-228600" defTabSz="209550">
              <a:defRPr>
                <a:solidFill>
                  <a:schemeClr val="tx1"/>
                </a:solidFill>
                <a:latin typeface="Calibri" panose="020F0502020204030204" pitchFamily="34" charset="0"/>
              </a:defRPr>
            </a:lvl3pPr>
            <a:lvl4pPr marL="1965325" indent="-228600" defTabSz="209550">
              <a:defRPr>
                <a:solidFill>
                  <a:schemeClr val="tx1"/>
                </a:solidFill>
                <a:latin typeface="Calibri" panose="020F0502020204030204" pitchFamily="34" charset="0"/>
              </a:defRPr>
            </a:lvl4pPr>
            <a:lvl5pPr marL="2422525" indent="-228600" defTabSz="209550">
              <a:defRPr>
                <a:solidFill>
                  <a:schemeClr val="tx1"/>
                </a:solidFill>
                <a:latin typeface="Calibri" panose="020F0502020204030204" pitchFamily="34" charset="0"/>
              </a:defRPr>
            </a:lvl5pPr>
            <a:lvl6pPr marL="2879725" indent="-228600" defTabSz="209550" eaLnBrk="0" fontAlgn="base" hangingPunct="0">
              <a:spcBef>
                <a:spcPct val="0"/>
              </a:spcBef>
              <a:spcAft>
                <a:spcPct val="0"/>
              </a:spcAft>
              <a:defRPr>
                <a:solidFill>
                  <a:schemeClr val="tx1"/>
                </a:solidFill>
                <a:latin typeface="Calibri" panose="020F0502020204030204" pitchFamily="34" charset="0"/>
              </a:defRPr>
            </a:lvl6pPr>
            <a:lvl7pPr marL="3336925" indent="-228600" defTabSz="209550" eaLnBrk="0" fontAlgn="base" hangingPunct="0">
              <a:spcBef>
                <a:spcPct val="0"/>
              </a:spcBef>
              <a:spcAft>
                <a:spcPct val="0"/>
              </a:spcAft>
              <a:defRPr>
                <a:solidFill>
                  <a:schemeClr val="tx1"/>
                </a:solidFill>
                <a:latin typeface="Calibri" panose="020F0502020204030204" pitchFamily="34" charset="0"/>
              </a:defRPr>
            </a:lvl7pPr>
            <a:lvl8pPr marL="3794125" indent="-228600" defTabSz="209550" eaLnBrk="0" fontAlgn="base" hangingPunct="0">
              <a:spcBef>
                <a:spcPct val="0"/>
              </a:spcBef>
              <a:spcAft>
                <a:spcPct val="0"/>
              </a:spcAft>
              <a:defRPr>
                <a:solidFill>
                  <a:schemeClr val="tx1"/>
                </a:solidFill>
                <a:latin typeface="Calibri" panose="020F0502020204030204" pitchFamily="34" charset="0"/>
              </a:defRPr>
            </a:lvl8pPr>
            <a:lvl9pPr marL="4251325" indent="-228600" defTabSz="209550" eaLnBrk="0" fontAlgn="base" hangingPunct="0">
              <a:spcBef>
                <a:spcPct val="0"/>
              </a:spcBef>
              <a:spcAft>
                <a:spcPct val="0"/>
              </a:spcAft>
              <a:defRPr>
                <a:solidFill>
                  <a:schemeClr val="tx1"/>
                </a:solidFill>
                <a:latin typeface="Calibri" panose="020F0502020204030204" pitchFamily="34" charset="0"/>
              </a:defRPr>
            </a:lvl9pPr>
          </a:lstStyle>
          <a:p>
            <a:pPr>
              <a:spcBef>
                <a:spcPct val="20000"/>
              </a:spcBef>
            </a:pPr>
            <a:r>
              <a:rPr lang="sr-Latn-RS" altLang="en-US" sz="1600" b="1" dirty="0">
                <a:cs typeface="Calibri" panose="020F0502020204030204" pitchFamily="34" charset="0"/>
              </a:rPr>
              <a:t>Ostali korisnici javnih sredstava:
</a:t>
            </a:r>
            <a:r>
              <a:rPr lang="ru-RU" altLang="en-US" sz="1600" dirty="0">
                <a:cs typeface="Calibri" panose="020F0502020204030204" pitchFamily="34" charset="0"/>
              </a:rPr>
              <a:t>	</a:t>
            </a:r>
            <a:r>
              <a:rPr lang="sr-Latn-RS" altLang="en-US" sz="1600" dirty="0">
                <a:cs typeface="Calibri" panose="020F0502020204030204" pitchFamily="34" charset="0"/>
              </a:rPr>
              <a:t>- Osnovne i srednje škole </a:t>
            </a:r>
          </a:p>
          <a:p>
            <a:pPr>
              <a:spcBef>
                <a:spcPct val="20000"/>
              </a:spcBef>
            </a:pPr>
            <a:r>
              <a:rPr lang="sr-Latn-RS" altLang="en-US" sz="1600" dirty="0">
                <a:cs typeface="Calibri" panose="020F0502020204030204" pitchFamily="34" charset="0"/>
              </a:rPr>
              <a:t>	- Dom zdravlja Sjenica</a:t>
            </a:r>
          </a:p>
          <a:p>
            <a:pPr>
              <a:spcBef>
                <a:spcPct val="20000"/>
              </a:spcBef>
            </a:pPr>
            <a:r>
              <a:rPr lang="sr-Latn-RS" altLang="en-US" sz="1600" dirty="0">
                <a:cs typeface="Calibri" panose="020F0502020204030204" pitchFamily="34" charset="0"/>
              </a:rPr>
              <a:t>	- Centar za socijalni rad)</a:t>
            </a:r>
          </a:p>
          <a:p>
            <a:pPr>
              <a:spcBef>
                <a:spcPct val="20000"/>
              </a:spcBef>
            </a:pPr>
            <a:r>
              <a:rPr lang="sr-Latn-RS" altLang="en-US" sz="1600" dirty="0">
                <a:cs typeface="Calibri" panose="020F0502020204030204" pitchFamily="34" charset="0"/>
              </a:rPr>
              <a:t>	- Neprofitne organizacije (udruženja građana, nevladine organizacije, itd.)</a:t>
            </a:r>
            <a:endParaRPr lang="ru-RU" altLang="en-US" sz="1600" dirty="0">
              <a:cs typeface="Calibri" panose="020F0502020204030204" pitchFamily="34" charset="0"/>
            </a:endParaRPr>
          </a:p>
        </p:txBody>
      </p:sp>
    </p:spTree>
    <p:extLst>
      <p:ext uri="{BB962C8B-B14F-4D97-AF65-F5344CB8AC3E}">
        <p14:creationId xmlns:p14="http://schemas.microsoft.com/office/powerpoint/2010/main" val="118711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b="1" dirty="0"/>
              <a:t>Ko učestvuje u budžetskom procesu?</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a:p>
        </p:txBody>
      </p:sp>
      <p:graphicFrame>
        <p:nvGraphicFramePr>
          <p:cNvPr id="4" name="Diagram 3"/>
          <p:cNvGraphicFramePr/>
          <p:nvPr>
            <p:extLst>
              <p:ext uri="{D42A27DB-BD31-4B8C-83A1-F6EECF244321}">
                <p14:modId xmlns:p14="http://schemas.microsoft.com/office/powerpoint/2010/main" val="2728335522"/>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l 4"/>
          <p:cNvSpPr/>
          <p:nvPr/>
        </p:nvSpPr>
        <p:spPr>
          <a:xfrm>
            <a:off x="6156176" y="3429000"/>
            <a:ext cx="1224136" cy="115212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RS" sz="1000" dirty="0"/>
              <a:t>Građani i njihova udruženja
</a:t>
            </a:r>
            <a:endParaRPr lang="en-US" sz="1000" dirty="0"/>
          </a:p>
        </p:txBody>
      </p:sp>
      <p:sp>
        <p:nvSpPr>
          <p:cNvPr id="6" name="Oval 5"/>
          <p:cNvSpPr/>
          <p:nvPr/>
        </p:nvSpPr>
        <p:spPr>
          <a:xfrm>
            <a:off x="5868144" y="4869160"/>
            <a:ext cx="1080120" cy="936104"/>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RS" sz="1000" dirty="0"/>
              <a:t>Javna preduzeća</a:t>
            </a:r>
            <a:endParaRPr lang="en-US" sz="1000" dirty="0"/>
          </a:p>
        </p:txBody>
      </p:sp>
    </p:spTree>
    <p:extLst>
      <p:ext uri="{BB962C8B-B14F-4D97-AF65-F5344CB8AC3E}">
        <p14:creationId xmlns:p14="http://schemas.microsoft.com/office/powerpoint/2010/main" val="1468475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138" y="490104"/>
            <a:ext cx="8229600" cy="850106"/>
          </a:xfrm>
        </p:spPr>
        <p:txBody>
          <a:bodyPr>
            <a:normAutofit/>
          </a:bodyPr>
          <a:lstStyle/>
          <a:p>
            <a:r>
              <a:rPr lang="sr-Latn-RS" sz="3000" b="1" dirty="0"/>
              <a:t>Na osnovu čega se donosi budžet?</a:t>
            </a:r>
            <a:endParaRPr lang="en-US" sz="3000"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a:t>
            </a:fld>
            <a:endParaRPr lang="en-US"/>
          </a:p>
        </p:txBody>
      </p:sp>
      <p:graphicFrame>
        <p:nvGraphicFramePr>
          <p:cNvPr id="4" name="Diagram 3"/>
          <p:cNvGraphicFramePr/>
          <p:nvPr>
            <p:extLst>
              <p:ext uri="{D42A27DB-BD31-4B8C-83A1-F6EECF244321}">
                <p14:modId xmlns:p14="http://schemas.microsoft.com/office/powerpoint/2010/main" val="1301382818"/>
              </p:ext>
            </p:extLst>
          </p:nvPr>
        </p:nvGraphicFramePr>
        <p:xfrm>
          <a:off x="539552" y="1700808"/>
          <a:ext cx="7749480" cy="4526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6950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DDC93-D5AD-48B0-BB79-531CB4017395}"/>
              </a:ext>
            </a:extLst>
          </p:cNvPr>
          <p:cNvSpPr>
            <a:spLocks noGrp="1"/>
          </p:cNvSpPr>
          <p:nvPr>
            <p:ph type="title"/>
          </p:nvPr>
        </p:nvSpPr>
        <p:spPr>
          <a:xfrm>
            <a:off x="457200" y="274638"/>
            <a:ext cx="8229600" cy="727180"/>
          </a:xfrm>
        </p:spPr>
        <p:txBody>
          <a:bodyPr>
            <a:normAutofit/>
          </a:bodyPr>
          <a:lstStyle/>
          <a:p>
            <a:r>
              <a:rPr lang="fi-FI" sz="2800" b="1" dirty="0"/>
              <a:t>Kako se puni opštinska kasa</a:t>
            </a:r>
            <a:r>
              <a:rPr lang="sr-Latn-RS" sz="2800" b="1" dirty="0"/>
              <a:t>?</a:t>
            </a:r>
          </a:p>
        </p:txBody>
      </p:sp>
      <p:sp useBgFill="1">
        <p:nvSpPr>
          <p:cNvPr id="3" name="Content Placeholder 2">
            <a:extLst>
              <a:ext uri="{FF2B5EF4-FFF2-40B4-BE49-F238E27FC236}">
                <a16:creationId xmlns:a16="http://schemas.microsoft.com/office/drawing/2014/main" id="{ECDE529B-766F-4481-821E-386F21BF3AC4}"/>
              </a:ext>
            </a:extLst>
          </p:cNvPr>
          <p:cNvSpPr>
            <a:spLocks noGrp="1"/>
          </p:cNvSpPr>
          <p:nvPr>
            <p:ph idx="1"/>
          </p:nvPr>
        </p:nvSpPr>
        <p:spPr>
          <a:xfrm>
            <a:off x="571472" y="1001818"/>
            <a:ext cx="8286808" cy="5570454"/>
          </a:xfrm>
        </p:spPr>
        <p:txBody>
          <a:bodyPr>
            <a:normAutofit/>
          </a:bodyPr>
          <a:lstStyle/>
          <a:p>
            <a:pPr algn="just"/>
            <a:r>
              <a:rPr lang="sr-Latn-RS" sz="1600" dirty="0"/>
              <a:t>Ukupni planirani javni prihodi i primanja opštine Sjenica  za 2020. godinu iznose</a:t>
            </a:r>
          </a:p>
          <a:p>
            <a:pPr marL="0" indent="0" algn="just">
              <a:buNone/>
            </a:pPr>
            <a:endParaRPr lang="sr-Cyrl-RS" sz="1600" dirty="0"/>
          </a:p>
          <a:p>
            <a:pPr algn="just"/>
            <a:endParaRPr lang="en-GB" sz="1600" dirty="0"/>
          </a:p>
          <a:p>
            <a:pPr algn="just"/>
            <a:endParaRPr lang="en-GB" sz="1600" dirty="0"/>
          </a:p>
          <a:p>
            <a:pPr algn="just"/>
            <a:endParaRPr lang="en-GB" sz="1600" dirty="0"/>
          </a:p>
          <a:p>
            <a:pPr algn="just"/>
            <a:endParaRPr lang="sr-Cyrl-RS" sz="1600" dirty="0"/>
          </a:p>
          <a:p>
            <a:pPr algn="just"/>
            <a:endParaRPr lang="en-GB" sz="1600" dirty="0"/>
          </a:p>
          <a:p>
            <a:pPr algn="just"/>
            <a:endParaRPr lang="en-GB" sz="1600" dirty="0"/>
          </a:p>
          <a:p>
            <a:pPr algn="just"/>
            <a:r>
              <a:rPr lang="sr-Latn-RS" sz="1600" dirty="0"/>
              <a:t>Nacrtom odluke o budžetu opštine  Sjenica  za 2020. godinu planirana su sredstva iz budžeta opštine u iznosu od  </a:t>
            </a:r>
            <a:r>
              <a:rPr lang="sr-Cyrl-RS" sz="1600" dirty="0"/>
              <a:t>8</a:t>
            </a:r>
            <a:r>
              <a:rPr lang="sr-Latn-RS" sz="1600" dirty="0"/>
              <a:t>43</a:t>
            </a:r>
            <a:r>
              <a:rPr lang="sr-Cyrl-RS" sz="1600" dirty="0"/>
              <a:t> милиона</a:t>
            </a:r>
            <a:r>
              <a:rPr lang="sr-Latn-RS" sz="1600" dirty="0"/>
              <a:t> dinara  i sredstva iz ostalih izvora 216</a:t>
            </a:r>
            <a:r>
              <a:rPr lang="sr-Cyrl-RS" sz="1600" dirty="0"/>
              <a:t> милиона</a:t>
            </a:r>
            <a:r>
              <a:rPr lang="sr-Latn-RS" sz="1600" dirty="0"/>
              <a:t> dinara</a:t>
            </a:r>
            <a:r>
              <a:rPr lang="sr-Cyrl-RS" sz="1600" dirty="0"/>
              <a:t>.</a:t>
            </a:r>
          </a:p>
        </p:txBody>
      </p:sp>
      <p:sp>
        <p:nvSpPr>
          <p:cNvPr id="4" name="Slide Number Placeholder 3">
            <a:extLst>
              <a:ext uri="{FF2B5EF4-FFF2-40B4-BE49-F238E27FC236}">
                <a16:creationId xmlns:a16="http://schemas.microsoft.com/office/drawing/2014/main" id="{186E5D0E-B6F3-4167-8B33-0D307B0B28BD}"/>
              </a:ext>
            </a:extLst>
          </p:cNvPr>
          <p:cNvSpPr>
            <a:spLocks noGrp="1"/>
          </p:cNvSpPr>
          <p:nvPr>
            <p:ph type="sldNum" sz="quarter" idx="12"/>
          </p:nvPr>
        </p:nvSpPr>
        <p:spPr/>
        <p:txBody>
          <a:bodyPr/>
          <a:lstStyle/>
          <a:p>
            <a:fld id="{B6F15528-21DE-4FAA-801E-634DDDAF4B2B}" type="slidenum">
              <a:rPr lang="en-US" smtClean="0"/>
              <a:pPr/>
              <a:t>5</a:t>
            </a:fld>
            <a:endParaRPr lang="en-US"/>
          </a:p>
        </p:txBody>
      </p:sp>
      <p:graphicFrame>
        <p:nvGraphicFramePr>
          <p:cNvPr id="6" name="Diagram 5"/>
          <p:cNvGraphicFramePr/>
          <p:nvPr>
            <p:extLst>
              <p:ext uri="{D42A27DB-BD31-4B8C-83A1-F6EECF244321}">
                <p14:modId xmlns:p14="http://schemas.microsoft.com/office/powerpoint/2010/main" val="3207542823"/>
              </p:ext>
            </p:extLst>
          </p:nvPr>
        </p:nvGraphicFramePr>
        <p:xfrm>
          <a:off x="571472" y="4365104"/>
          <a:ext cx="8032976" cy="18399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Equals 6">
            <a:extLst>
              <a:ext uri="{FF2B5EF4-FFF2-40B4-BE49-F238E27FC236}">
                <a16:creationId xmlns:a16="http://schemas.microsoft.com/office/drawing/2014/main" id="{CDB27E42-2A8D-4DD4-9160-578F8DDA6D84}"/>
              </a:ext>
            </a:extLst>
          </p:cNvPr>
          <p:cNvSpPr/>
          <p:nvPr/>
        </p:nvSpPr>
        <p:spPr>
          <a:xfrm>
            <a:off x="2609633" y="1735247"/>
            <a:ext cx="1047312" cy="978607"/>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3" name="Picture 12">
            <a:extLst>
              <a:ext uri="{FF2B5EF4-FFF2-40B4-BE49-F238E27FC236}">
                <a16:creationId xmlns:a16="http://schemas.microsoft.com/office/drawing/2014/main" id="{166762BC-F4C2-481D-B9D2-3C8B403BB8B2}"/>
              </a:ext>
            </a:extLst>
          </p:cNvPr>
          <p:cNvPicPr>
            <a:picLocks noChangeAspect="1"/>
          </p:cNvPicPr>
          <p:nvPr/>
        </p:nvPicPr>
        <p:blipFill>
          <a:blip r:embed="rId7">
            <a:extLst>
              <a:ext uri="{28A0092B-C50C-407E-A947-70E740481C1C}">
                <a14:useLocalDpi xmlns:a14="http://schemas.microsoft.com/office/drawing/2010/main" val="0"/>
              </a:ext>
              <a:ext uri="{837473B0-CC2E-450A-ABE3-18F120FF3D39}">
                <a1611:picAttrSrcUrl xmlns:a1611="http://schemas.microsoft.com/office/drawing/2016/11/main" xmlns="" r:id="rId8"/>
              </a:ext>
            </a:extLst>
          </a:blip>
          <a:stretch>
            <a:fillRect/>
          </a:stretch>
        </p:blipFill>
        <p:spPr>
          <a:xfrm>
            <a:off x="827584" y="1476780"/>
            <a:ext cx="1633564" cy="1752751"/>
          </a:xfrm>
          <a:prstGeom prst="rect">
            <a:avLst/>
          </a:prstGeom>
        </p:spPr>
      </p:pic>
      <p:sp>
        <p:nvSpPr>
          <p:cNvPr id="14" name="TextBox 13">
            <a:extLst>
              <a:ext uri="{FF2B5EF4-FFF2-40B4-BE49-F238E27FC236}">
                <a16:creationId xmlns:a16="http://schemas.microsoft.com/office/drawing/2014/main" id="{9F752DEC-C823-4E33-9B74-2DB6D4AFC9BB}"/>
              </a:ext>
            </a:extLst>
          </p:cNvPr>
          <p:cNvSpPr txBox="1"/>
          <p:nvPr/>
        </p:nvSpPr>
        <p:spPr>
          <a:xfrm>
            <a:off x="3878844" y="1839830"/>
            <a:ext cx="4979436" cy="769441"/>
          </a:xfrm>
          <a:prstGeom prst="rect">
            <a:avLst/>
          </a:prstGeom>
          <a:noFill/>
        </p:spPr>
        <p:txBody>
          <a:bodyPr wrap="square" rtlCol="0">
            <a:spAutoFit/>
          </a:bodyPr>
          <a:lstStyle/>
          <a:p>
            <a:r>
              <a:rPr lang="en-GB" sz="4400" b="1" dirty="0"/>
              <a:t> </a:t>
            </a:r>
            <a:r>
              <a:rPr lang="sr-Latn-RS" sz="3600" b="1" dirty="0"/>
              <a:t>843.824.268,00 dinara</a:t>
            </a:r>
            <a:endParaRPr lang="en-US" sz="3600" b="1" dirty="0"/>
          </a:p>
        </p:txBody>
      </p:sp>
    </p:spTree>
    <p:extLst>
      <p:ext uri="{BB962C8B-B14F-4D97-AF65-F5344CB8AC3E}">
        <p14:creationId xmlns:p14="http://schemas.microsoft.com/office/powerpoint/2010/main" val="1704473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9919"/>
          </a:xfrm>
        </p:spPr>
        <p:txBody>
          <a:bodyPr>
            <a:normAutofit fontScale="90000"/>
          </a:bodyPr>
          <a:lstStyle/>
          <a:p>
            <a:r>
              <a:rPr lang="it-IT" dirty="0"/>
              <a:t>Šta su prihodi i primanja budžeta</a:t>
            </a:r>
            <a:r>
              <a:rPr lang="sr-Latn-RS" dirty="0"/>
              <a:t>?</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90681898"/>
              </p:ext>
            </p:extLst>
          </p:nvPr>
        </p:nvGraphicFramePr>
        <p:xfrm>
          <a:off x="457200" y="1124744"/>
          <a:ext cx="8507288" cy="55967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75FB0A07-249F-4345-993B-6AB4700608B8}" type="slidenum">
              <a:rPr lang="en-US" smtClean="0"/>
              <a:pPr/>
              <a:t>6</a:t>
            </a:fld>
            <a:endParaRPr lang="en-US"/>
          </a:p>
        </p:txBody>
      </p:sp>
    </p:spTree>
    <p:extLst>
      <p:ext uri="{BB962C8B-B14F-4D97-AF65-F5344CB8AC3E}">
        <p14:creationId xmlns:p14="http://schemas.microsoft.com/office/powerpoint/2010/main" val="1077873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105" y="247867"/>
            <a:ext cx="8229600" cy="778098"/>
          </a:xfrm>
        </p:spPr>
        <p:txBody>
          <a:bodyPr>
            <a:normAutofit fontScale="90000"/>
          </a:bodyPr>
          <a:lstStyle/>
          <a:p>
            <a:r>
              <a:rPr lang="sr-Cyrl-RS" sz="3000" b="1" dirty="0"/>
              <a:t>Структура планираних прихода и примања за 20</a:t>
            </a:r>
            <a:r>
              <a:rPr lang="sr-Latn-RS" sz="3000" b="1" dirty="0"/>
              <a:t>20</a:t>
            </a:r>
            <a:r>
              <a:rPr lang="sr-Cyrl-RS" sz="3000" b="1" dirty="0"/>
              <a:t>. годину</a:t>
            </a:r>
            <a:endParaRPr lang="en-US" sz="3000"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7</a:t>
            </a:fld>
            <a:endParaRPr lang="en-US"/>
          </a:p>
        </p:txBody>
      </p:sp>
      <p:graphicFrame>
        <p:nvGraphicFramePr>
          <p:cNvPr id="5" name="Diagram 4"/>
          <p:cNvGraphicFramePr/>
          <p:nvPr>
            <p:extLst>
              <p:ext uri="{D42A27DB-BD31-4B8C-83A1-F6EECF244321}">
                <p14:modId xmlns:p14="http://schemas.microsoft.com/office/powerpoint/2010/main" val="1558259609"/>
              </p:ext>
            </p:extLst>
          </p:nvPr>
        </p:nvGraphicFramePr>
        <p:xfrm>
          <a:off x="1241013" y="1417638"/>
          <a:ext cx="6661974" cy="48034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0AF26-CBF3-47D3-B412-DD36193B6AE4}"/>
              </a:ext>
            </a:extLst>
          </p:cNvPr>
          <p:cNvSpPr>
            <a:spLocks noGrp="1"/>
          </p:cNvSpPr>
          <p:nvPr>
            <p:ph type="title"/>
          </p:nvPr>
        </p:nvSpPr>
        <p:spPr/>
        <p:txBody>
          <a:bodyPr>
            <a:normAutofit/>
          </a:bodyPr>
          <a:lstStyle/>
          <a:p>
            <a:r>
              <a:rPr lang="sr-Cyrl-RS" sz="2900" b="1" dirty="0"/>
              <a:t>Структура планираних прихода и примања за 2020. годину</a:t>
            </a:r>
            <a:endParaRPr lang="en-US" sz="2900" dirty="0"/>
          </a:p>
        </p:txBody>
      </p:sp>
      <p:sp>
        <p:nvSpPr>
          <p:cNvPr id="3" name="Slide Number Placeholder 2">
            <a:extLst>
              <a:ext uri="{FF2B5EF4-FFF2-40B4-BE49-F238E27FC236}">
                <a16:creationId xmlns:a16="http://schemas.microsoft.com/office/drawing/2014/main" id="{9E78D249-127B-455E-A23A-CF5A13A657D8}"/>
              </a:ext>
            </a:extLst>
          </p:cNvPr>
          <p:cNvSpPr>
            <a:spLocks noGrp="1"/>
          </p:cNvSpPr>
          <p:nvPr>
            <p:ph type="sldNum" sz="quarter" idx="12"/>
          </p:nvPr>
        </p:nvSpPr>
        <p:spPr/>
        <p:txBody>
          <a:bodyPr/>
          <a:lstStyle/>
          <a:p>
            <a:fld id="{75FB0A07-249F-4345-993B-6AB4700608B8}" type="slidenum">
              <a:rPr lang="en-US" smtClean="0"/>
              <a:pPr/>
              <a:t>8</a:t>
            </a:fld>
            <a:endParaRPr lang="en-US"/>
          </a:p>
        </p:txBody>
      </p:sp>
      <p:graphicFrame>
        <p:nvGraphicFramePr>
          <p:cNvPr id="4" name="Chart 3">
            <a:extLst>
              <a:ext uri="{FF2B5EF4-FFF2-40B4-BE49-F238E27FC236}">
                <a16:creationId xmlns:a16="http://schemas.microsoft.com/office/drawing/2014/main" id="{FD690970-CB48-4F14-9964-6D469EC66B8B}"/>
              </a:ext>
            </a:extLst>
          </p:cNvPr>
          <p:cNvGraphicFramePr>
            <a:graphicFrameLocks/>
          </p:cNvGraphicFramePr>
          <p:nvPr>
            <p:extLst>
              <p:ext uri="{D42A27DB-BD31-4B8C-83A1-F6EECF244321}">
                <p14:modId xmlns:p14="http://schemas.microsoft.com/office/powerpoint/2010/main" val="762102145"/>
              </p:ext>
            </p:extLst>
          </p:nvPr>
        </p:nvGraphicFramePr>
        <p:xfrm>
          <a:off x="1115616" y="1667235"/>
          <a:ext cx="6912768" cy="443951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1">
            <a:extLst>
              <a:ext uri="{FF2B5EF4-FFF2-40B4-BE49-F238E27FC236}">
                <a16:creationId xmlns:a16="http://schemas.microsoft.com/office/drawing/2014/main" id="{FD690970-CB48-4F14-9964-6D469EC66B8B}"/>
              </a:ext>
            </a:extLst>
          </p:cNvPr>
          <p:cNvGraphicFramePr>
            <a:graphicFrameLocks/>
          </p:cNvGraphicFramePr>
          <p:nvPr/>
        </p:nvGraphicFramePr>
        <p:xfrm>
          <a:off x="1481137" y="1404937"/>
          <a:ext cx="6181725" cy="40481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36164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778098"/>
          </a:xfrm>
        </p:spPr>
        <p:txBody>
          <a:bodyPr>
            <a:normAutofit/>
          </a:bodyPr>
          <a:lstStyle/>
          <a:p>
            <a:r>
              <a:rPr lang="pt-BR" sz="3000" b="1" dirty="0"/>
              <a:t>Na šta se troše javna sredstva</a:t>
            </a:r>
            <a:r>
              <a:rPr lang="sr-Latn-RS" sz="3000" b="1" dirty="0"/>
              <a:t>?</a:t>
            </a:r>
            <a:endParaRPr lang="en-US" sz="3000" b="1" dirty="0"/>
          </a:p>
        </p:txBody>
      </p:sp>
      <p:sp>
        <p:nvSpPr>
          <p:cNvPr id="7" name="Content Placeholder 6"/>
          <p:cNvSpPr>
            <a:spLocks noGrp="1"/>
          </p:cNvSpPr>
          <p:nvPr>
            <p:ph idx="1"/>
          </p:nvPr>
        </p:nvSpPr>
        <p:spPr>
          <a:xfrm>
            <a:off x="457200" y="1387574"/>
            <a:ext cx="8229600" cy="5065762"/>
          </a:xfrm>
        </p:spPr>
        <p:txBody>
          <a:bodyPr>
            <a:normAutofit fontScale="92500" lnSpcReduction="10000"/>
          </a:bodyPr>
          <a:lstStyle/>
          <a:p>
            <a:pPr marL="137160" indent="0" algn="just">
              <a:buNone/>
            </a:pPr>
            <a:r>
              <a:rPr lang="sr-Latn-RS" sz="1600" dirty="0"/>
              <a:t>	Budžet mora biti u ravnoteži, što znači da rashodi moraju odgovarati prihodima. Ukupni planirani rashodi i izdaci za 2020. godinu u Nacrtu odluke o budžetu  iznose: </a:t>
            </a:r>
          </a:p>
          <a:p>
            <a:pPr marL="137160" indent="0" algn="just">
              <a:buNone/>
            </a:pPr>
            <a:endParaRPr lang="sr-Latn-RS" sz="1600" dirty="0"/>
          </a:p>
          <a:p>
            <a:pPr marL="137160" indent="0" algn="just">
              <a:buNone/>
            </a:pPr>
            <a:endParaRPr lang="sr-Latn-RS" sz="1600" dirty="0"/>
          </a:p>
          <a:p>
            <a:pPr marL="137160" indent="0" algn="just">
              <a:buNone/>
            </a:pPr>
            <a:r>
              <a:rPr lang="sr-Latn-RS" sz="1600" dirty="0"/>
              <a:t>
</a:t>
            </a:r>
          </a:p>
          <a:p>
            <a:pPr marL="137160" indent="0" algn="just">
              <a:buNone/>
            </a:pPr>
            <a:r>
              <a:rPr lang="sr-Latn-RS" sz="1600" dirty="0"/>
              <a:t>
</a:t>
            </a:r>
          </a:p>
          <a:p>
            <a:pPr marL="137160" indent="0" algn="just">
              <a:buNone/>
            </a:pPr>
            <a:r>
              <a:rPr lang="sr-Latn-RS" sz="1600" dirty="0"/>
              <a:t>
RASHODI </a:t>
            </a:r>
            <a:r>
              <a:rPr lang="sr-Latn-RS" sz="1600" dirty="0" err="1"/>
              <a:t>Rashodi</a:t>
            </a:r>
            <a:r>
              <a:rPr lang="sr-Latn-RS" sz="1600" dirty="0"/>
              <a:t> predstavljaju sve troškove opštine za plate budžetskih korisnika, nabavku roba i usluga, subvencije, dotacije i transfere, socijalnu pomoć i ostale troškove koje opština obezbeđuje bez direktne i neposredne naknade. </a:t>
            </a:r>
          </a:p>
          <a:p>
            <a:pPr marL="137160" indent="0" algn="just">
              <a:buNone/>
            </a:pPr>
            <a:r>
              <a:rPr lang="sr-Latn-RS" sz="1600" dirty="0"/>
              <a:t>
IZDACI predstavljaju troškove izgradnje ili investicionog održavanja već postojećih objekata, nabavku zemljišta, mašina i opreme neophodne za rad budžetskih korisnika.</a:t>
            </a:r>
          </a:p>
          <a:p>
            <a:pPr marL="137160" indent="0" algn="just">
              <a:buNone/>
            </a:pPr>
            <a:r>
              <a:rPr lang="sr-Latn-RS" sz="1600" dirty="0"/>
              <a:t>
RASHODI I IZDACI moraju se iskazivati na zakonom propisan način, odnosno moraju se iskazivati: po programima koji pokazuju koliko se troši za izvršavanje osnovnih nadležnosti i strateških ciljeva grada; po osnovnoj nameni koja pokazuje za koju vrstu troška se sredstva izdvajaju; po funkciji koja pokazuje funkcionalnu namenu za određenu oblast i po korisnicima budžeta što pokazuje organizaciju rada grada/opštine.</a:t>
            </a:r>
          </a:p>
        </p:txBody>
      </p:sp>
      <p:sp>
        <p:nvSpPr>
          <p:cNvPr id="3" name="Slide Number Placeholder 2"/>
          <p:cNvSpPr>
            <a:spLocks noGrp="1"/>
          </p:cNvSpPr>
          <p:nvPr>
            <p:ph type="sldNum" sz="quarter" idx="12"/>
          </p:nvPr>
        </p:nvSpPr>
        <p:spPr/>
        <p:txBody>
          <a:bodyPr/>
          <a:lstStyle/>
          <a:p>
            <a:fld id="{B6F15528-21DE-4FAA-801E-634DDDAF4B2B}" type="slidenum">
              <a:rPr lang="en-US" smtClean="0"/>
              <a:pPr/>
              <a:t>9</a:t>
            </a:fld>
            <a:endParaRPr lang="en-US"/>
          </a:p>
        </p:txBody>
      </p:sp>
      <p:sp>
        <p:nvSpPr>
          <p:cNvPr id="24" name="Rectangle: Rounded Corners 23">
            <a:extLst>
              <a:ext uri="{FF2B5EF4-FFF2-40B4-BE49-F238E27FC236}">
                <a16:creationId xmlns:a16="http://schemas.microsoft.com/office/drawing/2014/main" id="{CFD6A88A-550B-4306-B111-9817A14514A4}"/>
              </a:ext>
            </a:extLst>
          </p:cNvPr>
          <p:cNvSpPr/>
          <p:nvPr/>
        </p:nvSpPr>
        <p:spPr>
          <a:xfrm>
            <a:off x="2879812" y="2204864"/>
            <a:ext cx="3384376" cy="93610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sr-Latn-RS" b="1" dirty="0"/>
              <a:t>843 miliona dinara</a:t>
            </a:r>
          </a:p>
        </p:txBody>
      </p:sp>
    </p:spTree>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7">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DAC0E701-F78F-4FDD-AB7E-01472194BC9B}">
  <we:reference id="wa104379177" version="1.0.0.1" store="sr-Latn-RS" storeType="OMEX"/>
  <we:alternateReferences>
    <we:reference id="wa104379177" version="1.0.0.1" store="wa104379177"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5b7 xmlns="934e4f6f-c740-4e49-838d-10594e3f873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C1DB5488F8A3A4FBFF3F075976528E0" ma:contentTypeVersion="7" ma:contentTypeDescription="Create a new document." ma:contentTypeScope="" ma:versionID="2c04ddfa2f56fad5ccd768ef06c59c72">
  <xsd:schema xmlns:xsd="http://www.w3.org/2001/XMLSchema" xmlns:xs="http://www.w3.org/2001/XMLSchema" xmlns:p="http://schemas.microsoft.com/office/2006/metadata/properties" xmlns:ns2="934e4f6f-c740-4e49-838d-10594e3f873c" targetNamespace="http://schemas.microsoft.com/office/2006/metadata/properties" ma:root="true" ma:fieldsID="8130c621a27252918d73286d6f28d563" ns2:_="">
    <xsd:import namespace="934e4f6f-c740-4e49-838d-10594e3f873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2:p5b7"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4e4f6f-c740-4e49-838d-10594e3f873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p5b7" ma:index="14" nillable="true" ma:displayName="Number" ma:internalName="p5b7">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5CF0692-5A2C-4794-9CAF-6478EEE9EEC6}">
  <ds:schemaRefs>
    <ds:schemaRef ds:uri="http://schemas.microsoft.com/office/2006/documentManagement/types"/>
    <ds:schemaRef ds:uri="http://purl.org/dc/terms/"/>
    <ds:schemaRef ds:uri="http://schemas.microsoft.com/office/2006/metadata/properties"/>
    <ds:schemaRef ds:uri="http://www.w3.org/XML/1998/namespace"/>
    <ds:schemaRef ds:uri="http://schemas.microsoft.com/office/infopath/2007/PartnerControls"/>
    <ds:schemaRef ds:uri="http://purl.org/dc/dcmitype/"/>
    <ds:schemaRef ds:uri="http://schemas.openxmlformats.org/package/2006/metadata/core-properties"/>
    <ds:schemaRef ds:uri="934e4f6f-c740-4e49-838d-10594e3f873c"/>
    <ds:schemaRef ds:uri="http://purl.org/dc/elements/1.1/"/>
  </ds:schemaRefs>
</ds:datastoreItem>
</file>

<file path=customXml/itemProps2.xml><?xml version="1.0" encoding="utf-8"?>
<ds:datastoreItem xmlns:ds="http://schemas.openxmlformats.org/officeDocument/2006/customXml" ds:itemID="{B2D0BA65-3F88-4AB5-87A4-35CC7F6B16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34e4f6f-c740-4e49-838d-10594e3f873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9139D4E-A633-45DF-BE44-F5A0ED2D976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6773</TotalTime>
  <Words>1198</Words>
  <Application>Microsoft Office PowerPoint</Application>
  <PresentationFormat>On-screen Show (4:3)</PresentationFormat>
  <Paragraphs>272</Paragraphs>
  <Slides>18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Arial Narrow</vt:lpstr>
      <vt:lpstr>Calibri</vt:lpstr>
      <vt:lpstr>Rod</vt:lpstr>
      <vt:lpstr>Times New Roman</vt:lpstr>
      <vt:lpstr>Custom Design</vt:lpstr>
      <vt:lpstr>OPŠTINA SJENICA </vt:lpstr>
      <vt:lpstr>Ko se finansira iz budžeta?</vt:lpstr>
      <vt:lpstr>Ko učestvuje u budžetskom procesu?</vt:lpstr>
      <vt:lpstr>Na osnovu čega se donosi budžet?</vt:lpstr>
      <vt:lpstr>Kako se puni opštinska kasa?</vt:lpstr>
      <vt:lpstr>Šta su prihodi i primanja budžeta?</vt:lpstr>
      <vt:lpstr>Структура планираних прихода и примања за 2020. годину</vt:lpstr>
      <vt:lpstr>Структура планираних прихода и примања за 2020. годину</vt:lpstr>
      <vt:lpstr>Na šta se troše javna sredstva?</vt:lpstr>
      <vt:lpstr>PowerPoint Presentation</vt:lpstr>
      <vt:lpstr>Struktura projektovanih rashoda i izdataka budžeta za 2020. godinu</vt:lpstr>
      <vt:lpstr>Структура пројектованих расхода и издатака буџета за 20хх. годину</vt:lpstr>
      <vt:lpstr>Planirani rashodi budžeta po programima</vt:lpstr>
      <vt:lpstr>Структура планираних расхода по буџетским програмима</vt:lpstr>
      <vt:lpstr>Planirani rashodi budžeta raspodeljeni po direktnim i indirektnim budžetskim korisnicima</vt:lpstr>
      <vt:lpstr>Najvažniji planirani projekti od interesa za lokalnu zajednicu</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ОПШТИНА КОВИН</dc:title>
  <dc:creator>stojkovici</dc:creator>
  <cp:lastModifiedBy>Windows User</cp:lastModifiedBy>
  <cp:revision>456</cp:revision>
  <cp:lastPrinted>2019-12-12T09:44:29Z</cp:lastPrinted>
  <dcterms:created xsi:type="dcterms:W3CDTF">2006-08-16T00:00:00Z</dcterms:created>
  <dcterms:modified xsi:type="dcterms:W3CDTF">2019-12-20T06:02:41Z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0x0101002C1DB5488F8A3A4FBFF3F075976528E0</vt:lpwstr>
  </property>
</Properties>
</file>